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70" r:id="rId2"/>
    <p:sldId id="272" r:id="rId3"/>
    <p:sldId id="267" r:id="rId4"/>
    <p:sldId id="271" r:id="rId5"/>
  </p:sldIdLst>
  <p:sldSz cx="6858000" cy="9906000" type="A4"/>
  <p:notesSz cx="6858000" cy="9144000"/>
  <p:defaultTextStyle>
    <a:defPPr>
      <a:defRPr lang="ja-JP"/>
    </a:defPPr>
    <a:lvl1pPr algn="l" defTabSz="913394" rtl="0" fontAlgn="base">
      <a:spcBef>
        <a:spcPct val="0"/>
      </a:spcBef>
      <a:spcAft>
        <a:spcPct val="0"/>
      </a:spcAft>
      <a:defRPr kumimoji="1" sz="1796" kern="1200">
        <a:solidFill>
          <a:schemeClr val="tx1"/>
        </a:solidFill>
        <a:latin typeface="Calibri" pitchFamily="34" charset="0"/>
        <a:ea typeface="ＭＳ Ｐゴシック" pitchFamily="50" charset="-128"/>
        <a:cs typeface="+mn-cs"/>
      </a:defRPr>
    </a:lvl1pPr>
    <a:lvl2pPr marL="456103" indent="-114026" algn="l" defTabSz="913394" rtl="0" fontAlgn="base">
      <a:spcBef>
        <a:spcPct val="0"/>
      </a:spcBef>
      <a:spcAft>
        <a:spcPct val="0"/>
      </a:spcAft>
      <a:defRPr kumimoji="1" sz="1796" kern="1200">
        <a:solidFill>
          <a:schemeClr val="tx1"/>
        </a:solidFill>
        <a:latin typeface="Calibri" pitchFamily="34" charset="0"/>
        <a:ea typeface="ＭＳ Ｐゴシック" pitchFamily="50" charset="-128"/>
        <a:cs typeface="+mn-cs"/>
      </a:defRPr>
    </a:lvl2pPr>
    <a:lvl3pPr marL="913394" indent="-229240" algn="l" defTabSz="913394" rtl="0" fontAlgn="base">
      <a:spcBef>
        <a:spcPct val="0"/>
      </a:spcBef>
      <a:spcAft>
        <a:spcPct val="0"/>
      </a:spcAft>
      <a:defRPr kumimoji="1" sz="1796" kern="1200">
        <a:solidFill>
          <a:schemeClr val="tx1"/>
        </a:solidFill>
        <a:latin typeface="Calibri" pitchFamily="34" charset="0"/>
        <a:ea typeface="ＭＳ Ｐゴシック" pitchFamily="50" charset="-128"/>
        <a:cs typeface="+mn-cs"/>
      </a:defRPr>
    </a:lvl3pPr>
    <a:lvl4pPr marL="1370684" indent="-344453" algn="l" defTabSz="913394" rtl="0" fontAlgn="base">
      <a:spcBef>
        <a:spcPct val="0"/>
      </a:spcBef>
      <a:spcAft>
        <a:spcPct val="0"/>
      </a:spcAft>
      <a:defRPr kumimoji="1" sz="1796" kern="1200">
        <a:solidFill>
          <a:schemeClr val="tx1"/>
        </a:solidFill>
        <a:latin typeface="Calibri" pitchFamily="34" charset="0"/>
        <a:ea typeface="ＭＳ Ｐゴシック" pitchFamily="50" charset="-128"/>
        <a:cs typeface="+mn-cs"/>
      </a:defRPr>
    </a:lvl4pPr>
    <a:lvl5pPr marL="1827975" indent="-459666" algn="l" defTabSz="913394" rtl="0" fontAlgn="base">
      <a:spcBef>
        <a:spcPct val="0"/>
      </a:spcBef>
      <a:spcAft>
        <a:spcPct val="0"/>
      </a:spcAft>
      <a:defRPr kumimoji="1" sz="1796" kern="1200">
        <a:solidFill>
          <a:schemeClr val="tx1"/>
        </a:solidFill>
        <a:latin typeface="Calibri" pitchFamily="34" charset="0"/>
        <a:ea typeface="ＭＳ Ｐゴシック" pitchFamily="50" charset="-128"/>
        <a:cs typeface="+mn-cs"/>
      </a:defRPr>
    </a:lvl5pPr>
    <a:lvl6pPr marL="1710385" algn="l" defTabSz="684154" rtl="0" eaLnBrk="1" latinLnBrk="0" hangingPunct="1">
      <a:defRPr kumimoji="1" sz="1796" kern="1200">
        <a:solidFill>
          <a:schemeClr val="tx1"/>
        </a:solidFill>
        <a:latin typeface="Calibri" pitchFamily="34" charset="0"/>
        <a:ea typeface="ＭＳ Ｐゴシック" pitchFamily="50" charset="-128"/>
        <a:cs typeface="+mn-cs"/>
      </a:defRPr>
    </a:lvl6pPr>
    <a:lvl7pPr marL="2052462" algn="l" defTabSz="684154" rtl="0" eaLnBrk="1" latinLnBrk="0" hangingPunct="1">
      <a:defRPr kumimoji="1" sz="1796" kern="1200">
        <a:solidFill>
          <a:schemeClr val="tx1"/>
        </a:solidFill>
        <a:latin typeface="Calibri" pitchFamily="34" charset="0"/>
        <a:ea typeface="ＭＳ Ｐゴシック" pitchFamily="50" charset="-128"/>
        <a:cs typeface="+mn-cs"/>
      </a:defRPr>
    </a:lvl7pPr>
    <a:lvl8pPr marL="2394539" algn="l" defTabSz="684154" rtl="0" eaLnBrk="1" latinLnBrk="0" hangingPunct="1">
      <a:defRPr kumimoji="1" sz="1796" kern="1200">
        <a:solidFill>
          <a:schemeClr val="tx1"/>
        </a:solidFill>
        <a:latin typeface="Calibri" pitchFamily="34" charset="0"/>
        <a:ea typeface="ＭＳ Ｐゴシック" pitchFamily="50" charset="-128"/>
        <a:cs typeface="+mn-cs"/>
      </a:defRPr>
    </a:lvl8pPr>
    <a:lvl9pPr marL="2736616" algn="l" defTabSz="684154" rtl="0" eaLnBrk="1" latinLnBrk="0" hangingPunct="1">
      <a:defRPr kumimoji="1" sz="1796" kern="1200">
        <a:solidFill>
          <a:schemeClr val="tx1"/>
        </a:solidFill>
        <a:latin typeface="Calibri" pitchFamily="34" charset="0"/>
        <a:ea typeface="ＭＳ Ｐゴシック" pitchFamily="50" charset="-128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3120" userDrawn="1">
          <p15:clr>
            <a:srgbClr val="A4A3A4"/>
          </p15:clr>
        </p15:guide>
        <p15:guide id="2" pos="2160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5796" autoAdjust="0"/>
    <p:restoredTop sz="99459" autoAdjust="0"/>
  </p:normalViewPr>
  <p:slideViewPr>
    <p:cSldViewPr>
      <p:cViewPr varScale="1">
        <p:scale>
          <a:sx n="79" d="100"/>
          <a:sy n="79" d="100"/>
        </p:scale>
        <p:origin x="2868" y="114"/>
      </p:cViewPr>
      <p:guideLst>
        <p:guide orient="horz" pos="3120"/>
        <p:guide pos="216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180023" cy="180023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slide" Target="slides/slide4.xml"/><Relationship Id="rId4" Type="http://schemas.openxmlformats.org/officeDocument/2006/relationships/slide" Target="slides/slide3.xml"/><Relationship Id="rId9" Type="http://schemas.openxmlformats.org/officeDocument/2006/relationships/tableStyles" Target="tableStyle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685800" y="2307962"/>
            <a:ext cx="7772400" cy="1592527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371600" y="4210050"/>
            <a:ext cx="6400800" cy="189865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36406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872812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09218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745624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182031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618437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054843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491249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ja-JP" altLang="en-US"/>
              <a:t>マスター サブタイトルの書式設定</a:t>
            </a:r>
          </a:p>
        </p:txBody>
      </p:sp>
    </p:spTree>
    <p:extLst>
      <p:ext uri="{BB962C8B-B14F-4D97-AF65-F5344CB8AC3E}">
        <p14:creationId xmlns:p14="http://schemas.microsoft.com/office/powerpoint/2010/main" val="27147552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</p:spTree>
    <p:extLst>
      <p:ext uri="{BB962C8B-B14F-4D97-AF65-F5344CB8AC3E}">
        <p14:creationId xmlns:p14="http://schemas.microsoft.com/office/powerpoint/2010/main" val="1698654607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6629400" y="297526"/>
            <a:ext cx="2057400" cy="6339152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457200" y="297526"/>
            <a:ext cx="6019800" cy="6339152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</p:spTree>
    <p:extLst>
      <p:ext uri="{BB962C8B-B14F-4D97-AF65-F5344CB8AC3E}">
        <p14:creationId xmlns:p14="http://schemas.microsoft.com/office/powerpoint/2010/main" val="179272626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</p:spTree>
    <p:extLst>
      <p:ext uri="{BB962C8B-B14F-4D97-AF65-F5344CB8AC3E}">
        <p14:creationId xmlns:p14="http://schemas.microsoft.com/office/powerpoint/2010/main" val="148409946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722314" y="4774144"/>
            <a:ext cx="7772400" cy="1475581"/>
          </a:xfrm>
        </p:spPr>
        <p:txBody>
          <a:bodyPr anchor="t"/>
          <a:lstStyle>
            <a:lvl1pPr algn="l">
              <a:defRPr sz="3786" b="1" cap="all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722314" y="3148940"/>
            <a:ext cx="7772400" cy="1625203"/>
          </a:xfrm>
        </p:spPr>
        <p:txBody>
          <a:bodyPr anchor="b"/>
          <a:lstStyle>
            <a:lvl1pPr marL="0" indent="0">
              <a:buNone/>
              <a:defRPr sz="1929">
                <a:solidFill>
                  <a:schemeClr val="tx1">
                    <a:tint val="75000"/>
                  </a:schemeClr>
                </a:solidFill>
              </a:defRPr>
            </a:lvl1pPr>
            <a:lvl2pPr marL="436406" indent="0">
              <a:buNone/>
              <a:defRPr sz="1714">
                <a:solidFill>
                  <a:schemeClr val="tx1">
                    <a:tint val="75000"/>
                  </a:schemeClr>
                </a:solidFill>
              </a:defRPr>
            </a:lvl2pPr>
            <a:lvl3pPr marL="872812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3pPr>
            <a:lvl4pPr marL="1309218" indent="0">
              <a:buNone/>
              <a:defRPr sz="1357">
                <a:solidFill>
                  <a:schemeClr val="tx1">
                    <a:tint val="75000"/>
                  </a:schemeClr>
                </a:solidFill>
              </a:defRPr>
            </a:lvl4pPr>
            <a:lvl5pPr marL="1745624" indent="0">
              <a:buNone/>
              <a:defRPr sz="1357">
                <a:solidFill>
                  <a:schemeClr val="tx1">
                    <a:tint val="75000"/>
                  </a:schemeClr>
                </a:solidFill>
              </a:defRPr>
            </a:lvl5pPr>
            <a:lvl6pPr marL="2182031" indent="0">
              <a:buNone/>
              <a:defRPr sz="1357">
                <a:solidFill>
                  <a:schemeClr val="tx1">
                    <a:tint val="75000"/>
                  </a:schemeClr>
                </a:solidFill>
              </a:defRPr>
            </a:lvl6pPr>
            <a:lvl7pPr marL="2618437" indent="0">
              <a:buNone/>
              <a:defRPr sz="1357">
                <a:solidFill>
                  <a:schemeClr val="tx1">
                    <a:tint val="75000"/>
                  </a:schemeClr>
                </a:solidFill>
              </a:defRPr>
            </a:lvl7pPr>
            <a:lvl8pPr marL="3054843" indent="0">
              <a:buNone/>
              <a:defRPr sz="1357">
                <a:solidFill>
                  <a:schemeClr val="tx1">
                    <a:tint val="75000"/>
                  </a:schemeClr>
                </a:solidFill>
              </a:defRPr>
            </a:lvl8pPr>
            <a:lvl9pPr marL="3491249" indent="0">
              <a:buNone/>
              <a:defRPr sz="1357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</p:spTree>
    <p:extLst>
      <p:ext uri="{BB962C8B-B14F-4D97-AF65-F5344CB8AC3E}">
        <p14:creationId xmlns:p14="http://schemas.microsoft.com/office/powerpoint/2010/main" val="289742309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457200" y="1733552"/>
            <a:ext cx="4038600" cy="4903126"/>
          </a:xfrm>
        </p:spPr>
        <p:txBody>
          <a:bodyPr/>
          <a:lstStyle>
            <a:lvl1pPr>
              <a:defRPr sz="2643"/>
            </a:lvl1pPr>
            <a:lvl2pPr>
              <a:defRPr sz="2286"/>
            </a:lvl2pPr>
            <a:lvl3pPr>
              <a:defRPr sz="1929"/>
            </a:lvl3pPr>
            <a:lvl4pPr>
              <a:defRPr sz="1714"/>
            </a:lvl4pPr>
            <a:lvl5pPr>
              <a:defRPr sz="1714"/>
            </a:lvl5pPr>
            <a:lvl6pPr>
              <a:defRPr sz="1714"/>
            </a:lvl6pPr>
            <a:lvl7pPr>
              <a:defRPr sz="1714"/>
            </a:lvl7pPr>
            <a:lvl8pPr>
              <a:defRPr sz="1714"/>
            </a:lvl8pPr>
            <a:lvl9pPr>
              <a:defRPr sz="1714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4648200" y="1733552"/>
            <a:ext cx="4038600" cy="4903126"/>
          </a:xfrm>
        </p:spPr>
        <p:txBody>
          <a:bodyPr/>
          <a:lstStyle>
            <a:lvl1pPr>
              <a:defRPr sz="2643"/>
            </a:lvl1pPr>
            <a:lvl2pPr>
              <a:defRPr sz="2286"/>
            </a:lvl2pPr>
            <a:lvl3pPr>
              <a:defRPr sz="1929"/>
            </a:lvl3pPr>
            <a:lvl4pPr>
              <a:defRPr sz="1714"/>
            </a:lvl4pPr>
            <a:lvl5pPr>
              <a:defRPr sz="1714"/>
            </a:lvl5pPr>
            <a:lvl6pPr>
              <a:defRPr sz="1714"/>
            </a:lvl6pPr>
            <a:lvl7pPr>
              <a:defRPr sz="1714"/>
            </a:lvl7pPr>
            <a:lvl8pPr>
              <a:defRPr sz="1714"/>
            </a:lvl8pPr>
            <a:lvl9pPr>
              <a:defRPr sz="1714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</p:spTree>
    <p:extLst>
      <p:ext uri="{BB962C8B-B14F-4D97-AF65-F5344CB8AC3E}">
        <p14:creationId xmlns:p14="http://schemas.microsoft.com/office/powerpoint/2010/main" val="424931311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457200" y="1663039"/>
            <a:ext cx="4040188" cy="693076"/>
          </a:xfrm>
        </p:spPr>
        <p:txBody>
          <a:bodyPr anchor="b"/>
          <a:lstStyle>
            <a:lvl1pPr marL="0" indent="0">
              <a:buNone/>
              <a:defRPr sz="2286" b="1"/>
            </a:lvl1pPr>
            <a:lvl2pPr marL="436406" indent="0">
              <a:buNone/>
              <a:defRPr sz="1929" b="1"/>
            </a:lvl2pPr>
            <a:lvl3pPr marL="872812" indent="0">
              <a:buNone/>
              <a:defRPr sz="1714" b="1"/>
            </a:lvl3pPr>
            <a:lvl4pPr marL="1309218" indent="0">
              <a:buNone/>
              <a:defRPr sz="1500" b="1"/>
            </a:lvl4pPr>
            <a:lvl5pPr marL="1745624" indent="0">
              <a:buNone/>
              <a:defRPr sz="1500" b="1"/>
            </a:lvl5pPr>
            <a:lvl6pPr marL="2182031" indent="0">
              <a:buNone/>
              <a:defRPr sz="1500" b="1"/>
            </a:lvl6pPr>
            <a:lvl7pPr marL="2618437" indent="0">
              <a:buNone/>
              <a:defRPr sz="1500" b="1"/>
            </a:lvl7pPr>
            <a:lvl8pPr marL="3054843" indent="0">
              <a:buNone/>
              <a:defRPr sz="1500" b="1"/>
            </a:lvl8pPr>
            <a:lvl9pPr marL="3491249" indent="0">
              <a:buNone/>
              <a:defRPr sz="15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457200" y="2356115"/>
            <a:ext cx="4040188" cy="4280562"/>
          </a:xfrm>
        </p:spPr>
        <p:txBody>
          <a:bodyPr/>
          <a:lstStyle>
            <a:lvl1pPr>
              <a:defRPr sz="2286"/>
            </a:lvl1pPr>
            <a:lvl2pPr>
              <a:defRPr sz="1929"/>
            </a:lvl2pPr>
            <a:lvl3pPr>
              <a:defRPr sz="1714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4645026" y="1663039"/>
            <a:ext cx="4041776" cy="693076"/>
          </a:xfrm>
        </p:spPr>
        <p:txBody>
          <a:bodyPr anchor="b"/>
          <a:lstStyle>
            <a:lvl1pPr marL="0" indent="0">
              <a:buNone/>
              <a:defRPr sz="2286" b="1"/>
            </a:lvl1pPr>
            <a:lvl2pPr marL="436406" indent="0">
              <a:buNone/>
              <a:defRPr sz="1929" b="1"/>
            </a:lvl2pPr>
            <a:lvl3pPr marL="872812" indent="0">
              <a:buNone/>
              <a:defRPr sz="1714" b="1"/>
            </a:lvl3pPr>
            <a:lvl4pPr marL="1309218" indent="0">
              <a:buNone/>
              <a:defRPr sz="1500" b="1"/>
            </a:lvl4pPr>
            <a:lvl5pPr marL="1745624" indent="0">
              <a:buNone/>
              <a:defRPr sz="1500" b="1"/>
            </a:lvl5pPr>
            <a:lvl6pPr marL="2182031" indent="0">
              <a:buNone/>
              <a:defRPr sz="1500" b="1"/>
            </a:lvl6pPr>
            <a:lvl7pPr marL="2618437" indent="0">
              <a:buNone/>
              <a:defRPr sz="1500" b="1"/>
            </a:lvl7pPr>
            <a:lvl8pPr marL="3054843" indent="0">
              <a:buNone/>
              <a:defRPr sz="1500" b="1"/>
            </a:lvl8pPr>
            <a:lvl9pPr marL="3491249" indent="0">
              <a:buNone/>
              <a:defRPr sz="15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4645026" y="2356115"/>
            <a:ext cx="4041776" cy="4280562"/>
          </a:xfrm>
        </p:spPr>
        <p:txBody>
          <a:bodyPr/>
          <a:lstStyle>
            <a:lvl1pPr>
              <a:defRPr sz="2286"/>
            </a:lvl1pPr>
            <a:lvl2pPr>
              <a:defRPr sz="1929"/>
            </a:lvl2pPr>
            <a:lvl3pPr>
              <a:defRPr sz="1714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</p:spTree>
    <p:extLst>
      <p:ext uri="{BB962C8B-B14F-4D97-AF65-F5344CB8AC3E}">
        <p14:creationId xmlns:p14="http://schemas.microsoft.com/office/powerpoint/2010/main" val="71866794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</p:spTree>
    <p:extLst>
      <p:ext uri="{BB962C8B-B14F-4D97-AF65-F5344CB8AC3E}">
        <p14:creationId xmlns:p14="http://schemas.microsoft.com/office/powerpoint/2010/main" val="115540059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288908312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57200" y="295804"/>
            <a:ext cx="3008314" cy="1258888"/>
          </a:xfrm>
        </p:spPr>
        <p:txBody>
          <a:bodyPr anchor="b"/>
          <a:lstStyle>
            <a:lvl1pPr algn="l">
              <a:defRPr sz="1929" b="1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3575051" y="295806"/>
            <a:ext cx="5111750" cy="6340872"/>
          </a:xfrm>
        </p:spPr>
        <p:txBody>
          <a:bodyPr/>
          <a:lstStyle>
            <a:lvl1pPr>
              <a:defRPr sz="3071"/>
            </a:lvl1pPr>
            <a:lvl2pPr>
              <a:defRPr sz="2643"/>
            </a:lvl2pPr>
            <a:lvl3pPr>
              <a:defRPr sz="2286"/>
            </a:lvl3pPr>
            <a:lvl4pPr>
              <a:defRPr sz="1929"/>
            </a:lvl4pPr>
            <a:lvl5pPr>
              <a:defRPr sz="1929"/>
            </a:lvl5pPr>
            <a:lvl6pPr>
              <a:defRPr sz="1929"/>
            </a:lvl6pPr>
            <a:lvl7pPr>
              <a:defRPr sz="1929"/>
            </a:lvl7pPr>
            <a:lvl8pPr>
              <a:defRPr sz="1929"/>
            </a:lvl8pPr>
            <a:lvl9pPr>
              <a:defRPr sz="1929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457200" y="1554693"/>
            <a:ext cx="3008314" cy="5081985"/>
          </a:xfrm>
        </p:spPr>
        <p:txBody>
          <a:bodyPr/>
          <a:lstStyle>
            <a:lvl1pPr marL="0" indent="0">
              <a:buNone/>
              <a:defRPr sz="1357"/>
            </a:lvl1pPr>
            <a:lvl2pPr marL="436406" indent="0">
              <a:buNone/>
              <a:defRPr sz="1143"/>
            </a:lvl2pPr>
            <a:lvl3pPr marL="872812" indent="0">
              <a:buNone/>
              <a:defRPr sz="929"/>
            </a:lvl3pPr>
            <a:lvl4pPr marL="1309218" indent="0">
              <a:buNone/>
              <a:defRPr sz="857"/>
            </a:lvl4pPr>
            <a:lvl5pPr marL="1745624" indent="0">
              <a:buNone/>
              <a:defRPr sz="857"/>
            </a:lvl5pPr>
            <a:lvl6pPr marL="2182031" indent="0">
              <a:buNone/>
              <a:defRPr sz="857"/>
            </a:lvl6pPr>
            <a:lvl7pPr marL="2618437" indent="0">
              <a:buNone/>
              <a:defRPr sz="857"/>
            </a:lvl7pPr>
            <a:lvl8pPr marL="3054843" indent="0">
              <a:buNone/>
              <a:defRPr sz="857"/>
            </a:lvl8pPr>
            <a:lvl9pPr marL="3491249" indent="0">
              <a:buNone/>
              <a:defRPr sz="857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</p:spTree>
    <p:extLst>
      <p:ext uri="{BB962C8B-B14F-4D97-AF65-F5344CB8AC3E}">
        <p14:creationId xmlns:p14="http://schemas.microsoft.com/office/powerpoint/2010/main" val="43429372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792288" y="5200650"/>
            <a:ext cx="5486400" cy="613966"/>
          </a:xfrm>
        </p:spPr>
        <p:txBody>
          <a:bodyPr anchor="b"/>
          <a:lstStyle>
            <a:lvl1pPr algn="l">
              <a:defRPr sz="1929" b="1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1792288" y="663840"/>
            <a:ext cx="5486400" cy="4457700"/>
          </a:xfrm>
        </p:spPr>
        <p:txBody>
          <a:bodyPr vert="horz" lIns="122191" tIns="61096" rIns="122191" bIns="61096" rtlCol="0">
            <a:normAutofit/>
          </a:bodyPr>
          <a:lstStyle>
            <a:lvl1pPr marL="0" indent="0">
              <a:buNone/>
              <a:defRPr sz="3071"/>
            </a:lvl1pPr>
            <a:lvl2pPr marL="436406" indent="0">
              <a:buNone/>
              <a:defRPr sz="2643"/>
            </a:lvl2pPr>
            <a:lvl3pPr marL="872812" indent="0">
              <a:buNone/>
              <a:defRPr sz="2286"/>
            </a:lvl3pPr>
            <a:lvl4pPr marL="1309218" indent="0">
              <a:buNone/>
              <a:defRPr sz="1929"/>
            </a:lvl4pPr>
            <a:lvl5pPr marL="1745624" indent="0">
              <a:buNone/>
              <a:defRPr sz="1929"/>
            </a:lvl5pPr>
            <a:lvl6pPr marL="2182031" indent="0">
              <a:buNone/>
              <a:defRPr sz="1929"/>
            </a:lvl6pPr>
            <a:lvl7pPr marL="2618437" indent="0">
              <a:buNone/>
              <a:defRPr sz="1929"/>
            </a:lvl7pPr>
            <a:lvl8pPr marL="3054843" indent="0">
              <a:buNone/>
              <a:defRPr sz="1929"/>
            </a:lvl8pPr>
            <a:lvl9pPr marL="3491249" indent="0">
              <a:buNone/>
              <a:defRPr sz="1929"/>
            </a:lvl9pPr>
          </a:lstStyle>
          <a:p>
            <a:pPr lvl="0"/>
            <a:endParaRPr lang="ja-JP" altLang="en-US" noProof="0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1792288" y="5814616"/>
            <a:ext cx="5486400" cy="871934"/>
          </a:xfrm>
        </p:spPr>
        <p:txBody>
          <a:bodyPr/>
          <a:lstStyle>
            <a:lvl1pPr marL="0" indent="0">
              <a:buNone/>
              <a:defRPr sz="1357"/>
            </a:lvl1pPr>
            <a:lvl2pPr marL="436406" indent="0">
              <a:buNone/>
              <a:defRPr sz="1143"/>
            </a:lvl2pPr>
            <a:lvl3pPr marL="872812" indent="0">
              <a:buNone/>
              <a:defRPr sz="929"/>
            </a:lvl3pPr>
            <a:lvl4pPr marL="1309218" indent="0">
              <a:buNone/>
              <a:defRPr sz="857"/>
            </a:lvl4pPr>
            <a:lvl5pPr marL="1745624" indent="0">
              <a:buNone/>
              <a:defRPr sz="857"/>
            </a:lvl5pPr>
            <a:lvl6pPr marL="2182031" indent="0">
              <a:buNone/>
              <a:defRPr sz="857"/>
            </a:lvl6pPr>
            <a:lvl7pPr marL="2618437" indent="0">
              <a:buNone/>
              <a:defRPr sz="857"/>
            </a:lvl7pPr>
            <a:lvl8pPr marL="3054843" indent="0">
              <a:buNone/>
              <a:defRPr sz="857"/>
            </a:lvl8pPr>
            <a:lvl9pPr marL="3491249" indent="0">
              <a:buNone/>
              <a:defRPr sz="857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</p:spTree>
    <p:extLst>
      <p:ext uri="{BB962C8B-B14F-4D97-AF65-F5344CB8AC3E}">
        <p14:creationId xmlns:p14="http://schemas.microsoft.com/office/powerpoint/2010/main" val="267606758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872009" rtl="0" fontAlgn="base">
        <a:spcBef>
          <a:spcPct val="0"/>
        </a:spcBef>
        <a:spcAft>
          <a:spcPct val="0"/>
        </a:spcAft>
        <a:defRPr kumimoji="1" sz="4214" kern="1200">
          <a:solidFill>
            <a:schemeClr val="tx1"/>
          </a:solidFill>
          <a:latin typeface="+mj-lt"/>
          <a:ea typeface="+mj-ea"/>
          <a:cs typeface="+mj-cs"/>
        </a:defRPr>
      </a:lvl1pPr>
      <a:lvl2pPr algn="ctr" defTabSz="872009" rtl="0" fontAlgn="base">
        <a:spcBef>
          <a:spcPct val="0"/>
        </a:spcBef>
        <a:spcAft>
          <a:spcPct val="0"/>
        </a:spcAft>
        <a:defRPr kumimoji="1" sz="4214">
          <a:solidFill>
            <a:schemeClr val="tx1"/>
          </a:solidFill>
          <a:latin typeface="Calibri" pitchFamily="34" charset="0"/>
          <a:ea typeface="ＭＳ Ｐゴシック" pitchFamily="50" charset="-128"/>
        </a:defRPr>
      </a:lvl2pPr>
      <a:lvl3pPr algn="ctr" defTabSz="872009" rtl="0" fontAlgn="base">
        <a:spcBef>
          <a:spcPct val="0"/>
        </a:spcBef>
        <a:spcAft>
          <a:spcPct val="0"/>
        </a:spcAft>
        <a:defRPr kumimoji="1" sz="4214">
          <a:solidFill>
            <a:schemeClr val="tx1"/>
          </a:solidFill>
          <a:latin typeface="Calibri" pitchFamily="34" charset="0"/>
          <a:ea typeface="ＭＳ Ｐゴシック" pitchFamily="50" charset="-128"/>
        </a:defRPr>
      </a:lvl3pPr>
      <a:lvl4pPr algn="ctr" defTabSz="872009" rtl="0" fontAlgn="base">
        <a:spcBef>
          <a:spcPct val="0"/>
        </a:spcBef>
        <a:spcAft>
          <a:spcPct val="0"/>
        </a:spcAft>
        <a:defRPr kumimoji="1" sz="4214">
          <a:solidFill>
            <a:schemeClr val="tx1"/>
          </a:solidFill>
          <a:latin typeface="Calibri" pitchFamily="34" charset="0"/>
          <a:ea typeface="ＭＳ Ｐゴシック" pitchFamily="50" charset="-128"/>
        </a:defRPr>
      </a:lvl4pPr>
      <a:lvl5pPr algn="ctr" defTabSz="872009" rtl="0" fontAlgn="base">
        <a:spcBef>
          <a:spcPct val="0"/>
        </a:spcBef>
        <a:spcAft>
          <a:spcPct val="0"/>
        </a:spcAft>
        <a:defRPr kumimoji="1" sz="4214">
          <a:solidFill>
            <a:schemeClr val="tx1"/>
          </a:solidFill>
          <a:latin typeface="Calibri" pitchFamily="34" charset="0"/>
          <a:ea typeface="ＭＳ Ｐゴシック" pitchFamily="50" charset="-128"/>
        </a:defRPr>
      </a:lvl5pPr>
      <a:lvl6pPr marL="326578" algn="ctr" defTabSz="872009" rtl="0" fontAlgn="base">
        <a:spcBef>
          <a:spcPct val="0"/>
        </a:spcBef>
        <a:spcAft>
          <a:spcPct val="0"/>
        </a:spcAft>
        <a:defRPr kumimoji="1" sz="4214">
          <a:solidFill>
            <a:schemeClr val="tx1"/>
          </a:solidFill>
          <a:latin typeface="Calibri" pitchFamily="34" charset="0"/>
          <a:ea typeface="ＭＳ Ｐゴシック" pitchFamily="50" charset="-128"/>
        </a:defRPr>
      </a:lvl6pPr>
      <a:lvl7pPr marL="653156" algn="ctr" defTabSz="872009" rtl="0" fontAlgn="base">
        <a:spcBef>
          <a:spcPct val="0"/>
        </a:spcBef>
        <a:spcAft>
          <a:spcPct val="0"/>
        </a:spcAft>
        <a:defRPr kumimoji="1" sz="4214">
          <a:solidFill>
            <a:schemeClr val="tx1"/>
          </a:solidFill>
          <a:latin typeface="Calibri" pitchFamily="34" charset="0"/>
          <a:ea typeface="ＭＳ Ｐゴシック" pitchFamily="50" charset="-128"/>
        </a:defRPr>
      </a:lvl7pPr>
      <a:lvl8pPr marL="979734" algn="ctr" defTabSz="872009" rtl="0" fontAlgn="base">
        <a:spcBef>
          <a:spcPct val="0"/>
        </a:spcBef>
        <a:spcAft>
          <a:spcPct val="0"/>
        </a:spcAft>
        <a:defRPr kumimoji="1" sz="4214">
          <a:solidFill>
            <a:schemeClr val="tx1"/>
          </a:solidFill>
          <a:latin typeface="Calibri" pitchFamily="34" charset="0"/>
          <a:ea typeface="ＭＳ Ｐゴシック" pitchFamily="50" charset="-128"/>
        </a:defRPr>
      </a:lvl8pPr>
      <a:lvl9pPr marL="1306312" algn="ctr" defTabSz="872009" rtl="0" fontAlgn="base">
        <a:spcBef>
          <a:spcPct val="0"/>
        </a:spcBef>
        <a:spcAft>
          <a:spcPct val="0"/>
        </a:spcAft>
        <a:defRPr kumimoji="1" sz="4214">
          <a:solidFill>
            <a:schemeClr val="tx1"/>
          </a:solidFill>
          <a:latin typeface="Calibri" pitchFamily="34" charset="0"/>
          <a:ea typeface="ＭＳ Ｐゴシック" pitchFamily="50" charset="-128"/>
        </a:defRPr>
      </a:lvl9pPr>
    </p:titleStyle>
    <p:bodyStyle>
      <a:lvl1pPr marL="326578" indent="-326578" algn="l" defTabSz="872009" rtl="0" fontAlgn="base">
        <a:spcBef>
          <a:spcPct val="20000"/>
        </a:spcBef>
        <a:spcAft>
          <a:spcPct val="0"/>
        </a:spcAft>
        <a:buFont typeface="Arial" charset="0"/>
        <a:buChar char="•"/>
        <a:defRPr kumimoji="1" sz="3071" kern="1200">
          <a:solidFill>
            <a:schemeClr val="tx1"/>
          </a:solidFill>
          <a:latin typeface="+mn-lt"/>
          <a:ea typeface="+mn-ea"/>
          <a:cs typeface="+mn-cs"/>
        </a:defRPr>
      </a:lvl1pPr>
      <a:lvl2pPr marL="708720" indent="-272148" algn="l" defTabSz="872009" rtl="0" fontAlgn="base">
        <a:spcBef>
          <a:spcPct val="20000"/>
        </a:spcBef>
        <a:spcAft>
          <a:spcPct val="0"/>
        </a:spcAft>
        <a:buFont typeface="Arial" charset="0"/>
        <a:buChar char="–"/>
        <a:defRPr kumimoji="1" sz="2643" kern="1200">
          <a:solidFill>
            <a:schemeClr val="tx1"/>
          </a:solidFill>
          <a:latin typeface="+mn-lt"/>
          <a:ea typeface="+mn-ea"/>
          <a:cs typeface="+mn-cs"/>
        </a:defRPr>
      </a:lvl2pPr>
      <a:lvl3pPr marL="1090861" indent="-217719" algn="l" defTabSz="872009" rtl="0" fontAlgn="base">
        <a:spcBef>
          <a:spcPct val="20000"/>
        </a:spcBef>
        <a:spcAft>
          <a:spcPct val="0"/>
        </a:spcAft>
        <a:buFont typeface="Arial" charset="0"/>
        <a:buChar char="•"/>
        <a:defRPr kumimoji="1" sz="2286" kern="1200">
          <a:solidFill>
            <a:schemeClr val="tx1"/>
          </a:solidFill>
          <a:latin typeface="+mn-lt"/>
          <a:ea typeface="+mn-ea"/>
          <a:cs typeface="+mn-cs"/>
        </a:defRPr>
      </a:lvl3pPr>
      <a:lvl4pPr marL="1526298" indent="-217719" algn="l" defTabSz="872009" rtl="0" fontAlgn="base">
        <a:spcBef>
          <a:spcPct val="20000"/>
        </a:spcBef>
        <a:spcAft>
          <a:spcPct val="0"/>
        </a:spcAft>
        <a:buFont typeface="Arial" charset="0"/>
        <a:buChar char="–"/>
        <a:defRPr kumimoji="1" sz="1929" kern="1200">
          <a:solidFill>
            <a:schemeClr val="tx1"/>
          </a:solidFill>
          <a:latin typeface="+mn-lt"/>
          <a:ea typeface="+mn-ea"/>
          <a:cs typeface="+mn-cs"/>
        </a:defRPr>
      </a:lvl4pPr>
      <a:lvl5pPr marL="1962870" indent="-217719" algn="l" defTabSz="872009" rtl="0" fontAlgn="base">
        <a:spcBef>
          <a:spcPct val="20000"/>
        </a:spcBef>
        <a:spcAft>
          <a:spcPct val="0"/>
        </a:spcAft>
        <a:buFont typeface="Arial" charset="0"/>
        <a:buChar char="»"/>
        <a:defRPr kumimoji="1" sz="1929" kern="1200">
          <a:solidFill>
            <a:schemeClr val="tx1"/>
          </a:solidFill>
          <a:latin typeface="+mn-lt"/>
          <a:ea typeface="+mn-ea"/>
          <a:cs typeface="+mn-cs"/>
        </a:defRPr>
      </a:lvl5pPr>
      <a:lvl6pPr marL="2400234" indent="-218203" algn="l" defTabSz="872812" rtl="0" eaLnBrk="1" latinLnBrk="0" hangingPunct="1">
        <a:spcBef>
          <a:spcPct val="20000"/>
        </a:spcBef>
        <a:buFont typeface="Arial" pitchFamily="34" charset="0"/>
        <a:buChar char="•"/>
        <a:defRPr kumimoji="1" sz="1929" kern="1200">
          <a:solidFill>
            <a:schemeClr val="tx1"/>
          </a:solidFill>
          <a:latin typeface="+mn-lt"/>
          <a:ea typeface="+mn-ea"/>
          <a:cs typeface="+mn-cs"/>
        </a:defRPr>
      </a:lvl6pPr>
      <a:lvl7pPr marL="2836640" indent="-218203" algn="l" defTabSz="872812" rtl="0" eaLnBrk="1" latinLnBrk="0" hangingPunct="1">
        <a:spcBef>
          <a:spcPct val="20000"/>
        </a:spcBef>
        <a:buFont typeface="Arial" pitchFamily="34" charset="0"/>
        <a:buChar char="•"/>
        <a:defRPr kumimoji="1" sz="1929" kern="1200">
          <a:solidFill>
            <a:schemeClr val="tx1"/>
          </a:solidFill>
          <a:latin typeface="+mn-lt"/>
          <a:ea typeface="+mn-ea"/>
          <a:cs typeface="+mn-cs"/>
        </a:defRPr>
      </a:lvl7pPr>
      <a:lvl8pPr marL="3273046" indent="-218203" algn="l" defTabSz="872812" rtl="0" eaLnBrk="1" latinLnBrk="0" hangingPunct="1">
        <a:spcBef>
          <a:spcPct val="20000"/>
        </a:spcBef>
        <a:buFont typeface="Arial" pitchFamily="34" charset="0"/>
        <a:buChar char="•"/>
        <a:defRPr kumimoji="1" sz="1929" kern="1200">
          <a:solidFill>
            <a:schemeClr val="tx1"/>
          </a:solidFill>
          <a:latin typeface="+mn-lt"/>
          <a:ea typeface="+mn-ea"/>
          <a:cs typeface="+mn-cs"/>
        </a:defRPr>
      </a:lvl8pPr>
      <a:lvl9pPr marL="3709452" indent="-218203" algn="l" defTabSz="872812" rtl="0" eaLnBrk="1" latinLnBrk="0" hangingPunct="1">
        <a:spcBef>
          <a:spcPct val="20000"/>
        </a:spcBef>
        <a:buFont typeface="Arial" pitchFamily="34" charset="0"/>
        <a:buChar char="•"/>
        <a:defRPr kumimoji="1" sz="1929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872812" rtl="0" eaLnBrk="1" latinLnBrk="0" hangingPunct="1">
        <a:defRPr kumimoji="1" sz="1714" kern="1200">
          <a:solidFill>
            <a:schemeClr val="tx1"/>
          </a:solidFill>
          <a:latin typeface="+mn-lt"/>
          <a:ea typeface="+mn-ea"/>
          <a:cs typeface="+mn-cs"/>
        </a:defRPr>
      </a:lvl1pPr>
      <a:lvl2pPr marL="436406" algn="l" defTabSz="872812" rtl="0" eaLnBrk="1" latinLnBrk="0" hangingPunct="1">
        <a:defRPr kumimoji="1" sz="1714" kern="1200">
          <a:solidFill>
            <a:schemeClr val="tx1"/>
          </a:solidFill>
          <a:latin typeface="+mn-lt"/>
          <a:ea typeface="+mn-ea"/>
          <a:cs typeface="+mn-cs"/>
        </a:defRPr>
      </a:lvl2pPr>
      <a:lvl3pPr marL="872812" algn="l" defTabSz="872812" rtl="0" eaLnBrk="1" latinLnBrk="0" hangingPunct="1">
        <a:defRPr kumimoji="1" sz="1714" kern="1200">
          <a:solidFill>
            <a:schemeClr val="tx1"/>
          </a:solidFill>
          <a:latin typeface="+mn-lt"/>
          <a:ea typeface="+mn-ea"/>
          <a:cs typeface="+mn-cs"/>
        </a:defRPr>
      </a:lvl3pPr>
      <a:lvl4pPr marL="1309218" algn="l" defTabSz="872812" rtl="0" eaLnBrk="1" latinLnBrk="0" hangingPunct="1">
        <a:defRPr kumimoji="1" sz="1714" kern="1200">
          <a:solidFill>
            <a:schemeClr val="tx1"/>
          </a:solidFill>
          <a:latin typeface="+mn-lt"/>
          <a:ea typeface="+mn-ea"/>
          <a:cs typeface="+mn-cs"/>
        </a:defRPr>
      </a:lvl4pPr>
      <a:lvl5pPr marL="1745624" algn="l" defTabSz="872812" rtl="0" eaLnBrk="1" latinLnBrk="0" hangingPunct="1">
        <a:defRPr kumimoji="1" sz="1714" kern="1200">
          <a:solidFill>
            <a:schemeClr val="tx1"/>
          </a:solidFill>
          <a:latin typeface="+mn-lt"/>
          <a:ea typeface="+mn-ea"/>
          <a:cs typeface="+mn-cs"/>
        </a:defRPr>
      </a:lvl5pPr>
      <a:lvl6pPr marL="2182031" algn="l" defTabSz="872812" rtl="0" eaLnBrk="1" latinLnBrk="0" hangingPunct="1">
        <a:defRPr kumimoji="1" sz="1714" kern="1200">
          <a:solidFill>
            <a:schemeClr val="tx1"/>
          </a:solidFill>
          <a:latin typeface="+mn-lt"/>
          <a:ea typeface="+mn-ea"/>
          <a:cs typeface="+mn-cs"/>
        </a:defRPr>
      </a:lvl6pPr>
      <a:lvl7pPr marL="2618437" algn="l" defTabSz="872812" rtl="0" eaLnBrk="1" latinLnBrk="0" hangingPunct="1">
        <a:defRPr kumimoji="1" sz="1714" kern="1200">
          <a:solidFill>
            <a:schemeClr val="tx1"/>
          </a:solidFill>
          <a:latin typeface="+mn-lt"/>
          <a:ea typeface="+mn-ea"/>
          <a:cs typeface="+mn-cs"/>
        </a:defRPr>
      </a:lvl7pPr>
      <a:lvl8pPr marL="3054843" algn="l" defTabSz="872812" rtl="0" eaLnBrk="1" latinLnBrk="0" hangingPunct="1">
        <a:defRPr kumimoji="1" sz="1714" kern="1200">
          <a:solidFill>
            <a:schemeClr val="tx1"/>
          </a:solidFill>
          <a:latin typeface="+mn-lt"/>
          <a:ea typeface="+mn-ea"/>
          <a:cs typeface="+mn-cs"/>
        </a:defRPr>
      </a:lvl8pPr>
      <a:lvl9pPr marL="3491249" algn="l" defTabSz="872812" rtl="0" eaLnBrk="1" latinLnBrk="0" hangingPunct="1">
        <a:defRPr kumimoji="1" sz="1714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" name="グループ化 3">
            <a:extLst>
              <a:ext uri="{FF2B5EF4-FFF2-40B4-BE49-F238E27FC236}">
                <a16:creationId xmlns:a16="http://schemas.microsoft.com/office/drawing/2014/main" id="{0058E9EC-28E9-4C8E-979A-3A7EE15F0FA5}"/>
              </a:ext>
            </a:extLst>
          </p:cNvPr>
          <p:cNvGrpSpPr/>
          <p:nvPr/>
        </p:nvGrpSpPr>
        <p:grpSpPr>
          <a:xfrm>
            <a:off x="857250" y="613456"/>
            <a:ext cx="5336268" cy="8679089"/>
            <a:chOff x="857250" y="613456"/>
            <a:chExt cx="5336268" cy="8679089"/>
          </a:xfrm>
        </p:grpSpPr>
        <p:sp>
          <p:nvSpPr>
            <p:cNvPr id="15621" name="Freeform 261"/>
            <p:cNvSpPr>
              <a:spLocks/>
            </p:cNvSpPr>
            <p:nvPr/>
          </p:nvSpPr>
          <p:spPr bwMode="auto">
            <a:xfrm>
              <a:off x="1627188" y="2444750"/>
              <a:ext cx="3215822" cy="5080000"/>
            </a:xfrm>
            <a:custGeom>
              <a:avLst/>
              <a:gdLst>
                <a:gd name="T0" fmla="*/ 1730 w 2835"/>
                <a:gd name="T1" fmla="*/ 227 h 4479"/>
                <a:gd name="T2" fmla="*/ 1786 w 2835"/>
                <a:gd name="T3" fmla="*/ 312 h 4479"/>
                <a:gd name="T4" fmla="*/ 1900 w 2835"/>
                <a:gd name="T5" fmla="*/ 453 h 4479"/>
                <a:gd name="T6" fmla="*/ 1871 w 2835"/>
                <a:gd name="T7" fmla="*/ 567 h 4479"/>
                <a:gd name="T8" fmla="*/ 2042 w 2835"/>
                <a:gd name="T9" fmla="*/ 397 h 4479"/>
                <a:gd name="T10" fmla="*/ 1928 w 2835"/>
                <a:gd name="T11" fmla="*/ 312 h 4479"/>
                <a:gd name="T12" fmla="*/ 2042 w 2835"/>
                <a:gd name="T13" fmla="*/ 141 h 4479"/>
                <a:gd name="T14" fmla="*/ 2098 w 2835"/>
                <a:gd name="T15" fmla="*/ 0 h 4479"/>
                <a:gd name="T16" fmla="*/ 2183 w 2835"/>
                <a:gd name="T17" fmla="*/ 56 h 4479"/>
                <a:gd name="T18" fmla="*/ 2212 w 2835"/>
                <a:gd name="T19" fmla="*/ 283 h 4479"/>
                <a:gd name="T20" fmla="*/ 2212 w 2835"/>
                <a:gd name="T21" fmla="*/ 567 h 4479"/>
                <a:gd name="T22" fmla="*/ 2382 w 2835"/>
                <a:gd name="T23" fmla="*/ 935 h 4479"/>
                <a:gd name="T24" fmla="*/ 2609 w 2835"/>
                <a:gd name="T25" fmla="*/ 1077 h 4479"/>
                <a:gd name="T26" fmla="*/ 2835 w 2835"/>
                <a:gd name="T27" fmla="*/ 1304 h 4479"/>
                <a:gd name="T28" fmla="*/ 2665 w 2835"/>
                <a:gd name="T29" fmla="*/ 1729 h 4479"/>
                <a:gd name="T30" fmla="*/ 2467 w 2835"/>
                <a:gd name="T31" fmla="*/ 2069 h 4479"/>
                <a:gd name="T32" fmla="*/ 1730 w 2835"/>
                <a:gd name="T33" fmla="*/ 2466 h 4479"/>
                <a:gd name="T34" fmla="*/ 1616 w 2835"/>
                <a:gd name="T35" fmla="*/ 2608 h 4479"/>
                <a:gd name="T36" fmla="*/ 1531 w 2835"/>
                <a:gd name="T37" fmla="*/ 2551 h 4479"/>
                <a:gd name="T38" fmla="*/ 1531 w 2835"/>
                <a:gd name="T39" fmla="*/ 2693 h 4479"/>
                <a:gd name="T40" fmla="*/ 1333 w 2835"/>
                <a:gd name="T41" fmla="*/ 2948 h 4479"/>
                <a:gd name="T42" fmla="*/ 1276 w 2835"/>
                <a:gd name="T43" fmla="*/ 3090 h 4479"/>
                <a:gd name="T44" fmla="*/ 1078 w 2835"/>
                <a:gd name="T45" fmla="*/ 3061 h 4479"/>
                <a:gd name="T46" fmla="*/ 964 w 2835"/>
                <a:gd name="T47" fmla="*/ 3175 h 4479"/>
                <a:gd name="T48" fmla="*/ 794 w 2835"/>
                <a:gd name="T49" fmla="*/ 3147 h 4479"/>
                <a:gd name="T50" fmla="*/ 766 w 2835"/>
                <a:gd name="T51" fmla="*/ 3260 h 4479"/>
                <a:gd name="T52" fmla="*/ 596 w 2835"/>
                <a:gd name="T53" fmla="*/ 3232 h 4479"/>
                <a:gd name="T54" fmla="*/ 482 w 2835"/>
                <a:gd name="T55" fmla="*/ 3543 h 4479"/>
                <a:gd name="T56" fmla="*/ 539 w 2835"/>
                <a:gd name="T57" fmla="*/ 3714 h 4479"/>
                <a:gd name="T58" fmla="*/ 454 w 2835"/>
                <a:gd name="T59" fmla="*/ 3742 h 4479"/>
                <a:gd name="T60" fmla="*/ 341 w 2835"/>
                <a:gd name="T61" fmla="*/ 3855 h 4479"/>
                <a:gd name="T62" fmla="*/ 284 w 2835"/>
                <a:gd name="T63" fmla="*/ 3969 h 4479"/>
                <a:gd name="T64" fmla="*/ 341 w 2835"/>
                <a:gd name="T65" fmla="*/ 4167 h 4479"/>
                <a:gd name="T66" fmla="*/ 284 w 2835"/>
                <a:gd name="T67" fmla="*/ 4337 h 4479"/>
                <a:gd name="T68" fmla="*/ 199 w 2835"/>
                <a:gd name="T69" fmla="*/ 4366 h 4479"/>
                <a:gd name="T70" fmla="*/ 114 w 2835"/>
                <a:gd name="T71" fmla="*/ 4252 h 4479"/>
                <a:gd name="T72" fmla="*/ 0 w 2835"/>
                <a:gd name="T73" fmla="*/ 4110 h 4479"/>
                <a:gd name="T74" fmla="*/ 29 w 2835"/>
                <a:gd name="T75" fmla="*/ 3940 h 4479"/>
                <a:gd name="T76" fmla="*/ 312 w 2835"/>
                <a:gd name="T77" fmla="*/ 3543 h 4479"/>
                <a:gd name="T78" fmla="*/ 284 w 2835"/>
                <a:gd name="T79" fmla="*/ 3458 h 4479"/>
                <a:gd name="T80" fmla="*/ 426 w 2835"/>
                <a:gd name="T81" fmla="*/ 3317 h 4479"/>
                <a:gd name="T82" fmla="*/ 397 w 2835"/>
                <a:gd name="T83" fmla="*/ 3175 h 4479"/>
                <a:gd name="T84" fmla="*/ 482 w 2835"/>
                <a:gd name="T85" fmla="*/ 3005 h 4479"/>
                <a:gd name="T86" fmla="*/ 341 w 2835"/>
                <a:gd name="T87" fmla="*/ 2778 h 4479"/>
                <a:gd name="T88" fmla="*/ 482 w 2835"/>
                <a:gd name="T89" fmla="*/ 2608 h 4479"/>
                <a:gd name="T90" fmla="*/ 681 w 2835"/>
                <a:gd name="T91" fmla="*/ 2381 h 4479"/>
                <a:gd name="T92" fmla="*/ 738 w 2835"/>
                <a:gd name="T93" fmla="*/ 2239 h 4479"/>
                <a:gd name="T94" fmla="*/ 879 w 2835"/>
                <a:gd name="T95" fmla="*/ 2069 h 4479"/>
                <a:gd name="T96" fmla="*/ 1049 w 2835"/>
                <a:gd name="T97" fmla="*/ 1899 h 4479"/>
                <a:gd name="T98" fmla="*/ 1163 w 2835"/>
                <a:gd name="T99" fmla="*/ 1757 h 4479"/>
                <a:gd name="T100" fmla="*/ 1248 w 2835"/>
                <a:gd name="T101" fmla="*/ 1729 h 4479"/>
                <a:gd name="T102" fmla="*/ 1475 w 2835"/>
                <a:gd name="T103" fmla="*/ 1644 h 4479"/>
                <a:gd name="T104" fmla="*/ 1418 w 2835"/>
                <a:gd name="T105" fmla="*/ 1502 h 4479"/>
                <a:gd name="T106" fmla="*/ 1163 w 2835"/>
                <a:gd name="T107" fmla="*/ 1162 h 4479"/>
                <a:gd name="T108" fmla="*/ 1248 w 2835"/>
                <a:gd name="T109" fmla="*/ 765 h 4479"/>
                <a:gd name="T110" fmla="*/ 1219 w 2835"/>
                <a:gd name="T111" fmla="*/ 623 h 4479"/>
                <a:gd name="T112" fmla="*/ 1475 w 2835"/>
                <a:gd name="T113" fmla="*/ 397 h 4479"/>
                <a:gd name="T114" fmla="*/ 1616 w 2835"/>
                <a:gd name="T115" fmla="*/ 510 h 447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</a:cxnLst>
              <a:rect l="0" t="0" r="r" b="b"/>
              <a:pathLst>
                <a:path w="2835" h="4479">
                  <a:moveTo>
                    <a:pt x="1645" y="453"/>
                  </a:moveTo>
                  <a:lnTo>
                    <a:pt x="1730" y="227"/>
                  </a:lnTo>
                  <a:lnTo>
                    <a:pt x="1843" y="227"/>
                  </a:lnTo>
                  <a:lnTo>
                    <a:pt x="1786" y="312"/>
                  </a:lnTo>
                  <a:lnTo>
                    <a:pt x="1815" y="482"/>
                  </a:lnTo>
                  <a:lnTo>
                    <a:pt x="1900" y="453"/>
                  </a:lnTo>
                  <a:lnTo>
                    <a:pt x="1928" y="510"/>
                  </a:lnTo>
                  <a:lnTo>
                    <a:pt x="1871" y="567"/>
                  </a:lnTo>
                  <a:lnTo>
                    <a:pt x="1985" y="595"/>
                  </a:lnTo>
                  <a:lnTo>
                    <a:pt x="2042" y="397"/>
                  </a:lnTo>
                  <a:lnTo>
                    <a:pt x="1985" y="397"/>
                  </a:lnTo>
                  <a:lnTo>
                    <a:pt x="1928" y="312"/>
                  </a:lnTo>
                  <a:lnTo>
                    <a:pt x="2042" y="227"/>
                  </a:lnTo>
                  <a:lnTo>
                    <a:pt x="2042" y="141"/>
                  </a:lnTo>
                  <a:lnTo>
                    <a:pt x="2042" y="0"/>
                  </a:lnTo>
                  <a:lnTo>
                    <a:pt x="2098" y="0"/>
                  </a:lnTo>
                  <a:lnTo>
                    <a:pt x="2127" y="113"/>
                  </a:lnTo>
                  <a:lnTo>
                    <a:pt x="2183" y="56"/>
                  </a:lnTo>
                  <a:lnTo>
                    <a:pt x="2240" y="113"/>
                  </a:lnTo>
                  <a:lnTo>
                    <a:pt x="2212" y="283"/>
                  </a:lnTo>
                  <a:lnTo>
                    <a:pt x="2297" y="425"/>
                  </a:lnTo>
                  <a:lnTo>
                    <a:pt x="2212" y="567"/>
                  </a:lnTo>
                  <a:lnTo>
                    <a:pt x="2325" y="822"/>
                  </a:lnTo>
                  <a:lnTo>
                    <a:pt x="2382" y="935"/>
                  </a:lnTo>
                  <a:lnTo>
                    <a:pt x="2382" y="1077"/>
                  </a:lnTo>
                  <a:lnTo>
                    <a:pt x="2609" y="1077"/>
                  </a:lnTo>
                  <a:lnTo>
                    <a:pt x="2835" y="1247"/>
                  </a:lnTo>
                  <a:lnTo>
                    <a:pt x="2835" y="1304"/>
                  </a:lnTo>
                  <a:lnTo>
                    <a:pt x="2835" y="1389"/>
                  </a:lnTo>
                  <a:lnTo>
                    <a:pt x="2665" y="1729"/>
                  </a:lnTo>
                  <a:lnTo>
                    <a:pt x="2665" y="1786"/>
                  </a:lnTo>
                  <a:lnTo>
                    <a:pt x="2467" y="2069"/>
                  </a:lnTo>
                  <a:lnTo>
                    <a:pt x="1928" y="2409"/>
                  </a:lnTo>
                  <a:lnTo>
                    <a:pt x="1730" y="2466"/>
                  </a:lnTo>
                  <a:lnTo>
                    <a:pt x="1701" y="2551"/>
                  </a:lnTo>
                  <a:lnTo>
                    <a:pt x="1616" y="2608"/>
                  </a:lnTo>
                  <a:lnTo>
                    <a:pt x="1560" y="2608"/>
                  </a:lnTo>
                  <a:lnTo>
                    <a:pt x="1531" y="2551"/>
                  </a:lnTo>
                  <a:lnTo>
                    <a:pt x="1503" y="2608"/>
                  </a:lnTo>
                  <a:lnTo>
                    <a:pt x="1531" y="2693"/>
                  </a:lnTo>
                  <a:lnTo>
                    <a:pt x="1418" y="2721"/>
                  </a:lnTo>
                  <a:lnTo>
                    <a:pt x="1333" y="2948"/>
                  </a:lnTo>
                  <a:lnTo>
                    <a:pt x="1361" y="3033"/>
                  </a:lnTo>
                  <a:lnTo>
                    <a:pt x="1276" y="3090"/>
                  </a:lnTo>
                  <a:lnTo>
                    <a:pt x="1191" y="3061"/>
                  </a:lnTo>
                  <a:lnTo>
                    <a:pt x="1078" y="3061"/>
                  </a:lnTo>
                  <a:lnTo>
                    <a:pt x="1021" y="3147"/>
                  </a:lnTo>
                  <a:lnTo>
                    <a:pt x="964" y="3175"/>
                  </a:lnTo>
                  <a:lnTo>
                    <a:pt x="879" y="3090"/>
                  </a:lnTo>
                  <a:lnTo>
                    <a:pt x="794" y="3147"/>
                  </a:lnTo>
                  <a:lnTo>
                    <a:pt x="794" y="3203"/>
                  </a:lnTo>
                  <a:lnTo>
                    <a:pt x="766" y="3260"/>
                  </a:lnTo>
                  <a:lnTo>
                    <a:pt x="709" y="3288"/>
                  </a:lnTo>
                  <a:lnTo>
                    <a:pt x="596" y="3232"/>
                  </a:lnTo>
                  <a:lnTo>
                    <a:pt x="511" y="3260"/>
                  </a:lnTo>
                  <a:lnTo>
                    <a:pt x="482" y="3543"/>
                  </a:lnTo>
                  <a:lnTo>
                    <a:pt x="596" y="3685"/>
                  </a:lnTo>
                  <a:lnTo>
                    <a:pt x="539" y="3714"/>
                  </a:lnTo>
                  <a:lnTo>
                    <a:pt x="454" y="3600"/>
                  </a:lnTo>
                  <a:lnTo>
                    <a:pt x="454" y="3742"/>
                  </a:lnTo>
                  <a:lnTo>
                    <a:pt x="426" y="3827"/>
                  </a:lnTo>
                  <a:lnTo>
                    <a:pt x="341" y="3855"/>
                  </a:lnTo>
                  <a:lnTo>
                    <a:pt x="341" y="3912"/>
                  </a:lnTo>
                  <a:lnTo>
                    <a:pt x="284" y="3969"/>
                  </a:lnTo>
                  <a:lnTo>
                    <a:pt x="341" y="4110"/>
                  </a:lnTo>
                  <a:lnTo>
                    <a:pt x="341" y="4167"/>
                  </a:lnTo>
                  <a:lnTo>
                    <a:pt x="284" y="4224"/>
                  </a:lnTo>
                  <a:lnTo>
                    <a:pt x="284" y="4337"/>
                  </a:lnTo>
                  <a:lnTo>
                    <a:pt x="284" y="4479"/>
                  </a:lnTo>
                  <a:lnTo>
                    <a:pt x="199" y="4366"/>
                  </a:lnTo>
                  <a:lnTo>
                    <a:pt x="171" y="4252"/>
                  </a:lnTo>
                  <a:lnTo>
                    <a:pt x="114" y="4252"/>
                  </a:lnTo>
                  <a:lnTo>
                    <a:pt x="0" y="4167"/>
                  </a:lnTo>
                  <a:lnTo>
                    <a:pt x="0" y="4110"/>
                  </a:lnTo>
                  <a:lnTo>
                    <a:pt x="57" y="4054"/>
                  </a:lnTo>
                  <a:lnTo>
                    <a:pt x="29" y="3940"/>
                  </a:lnTo>
                  <a:lnTo>
                    <a:pt x="199" y="3600"/>
                  </a:lnTo>
                  <a:lnTo>
                    <a:pt x="312" y="3543"/>
                  </a:lnTo>
                  <a:lnTo>
                    <a:pt x="341" y="3487"/>
                  </a:lnTo>
                  <a:lnTo>
                    <a:pt x="284" y="3458"/>
                  </a:lnTo>
                  <a:lnTo>
                    <a:pt x="369" y="3402"/>
                  </a:lnTo>
                  <a:lnTo>
                    <a:pt x="426" y="3317"/>
                  </a:lnTo>
                  <a:lnTo>
                    <a:pt x="426" y="3232"/>
                  </a:lnTo>
                  <a:lnTo>
                    <a:pt x="397" y="3175"/>
                  </a:lnTo>
                  <a:lnTo>
                    <a:pt x="426" y="3061"/>
                  </a:lnTo>
                  <a:lnTo>
                    <a:pt x="482" y="3005"/>
                  </a:lnTo>
                  <a:lnTo>
                    <a:pt x="426" y="2891"/>
                  </a:lnTo>
                  <a:lnTo>
                    <a:pt x="341" y="2778"/>
                  </a:lnTo>
                  <a:lnTo>
                    <a:pt x="397" y="2636"/>
                  </a:lnTo>
                  <a:lnTo>
                    <a:pt x="482" y="2608"/>
                  </a:lnTo>
                  <a:lnTo>
                    <a:pt x="511" y="2523"/>
                  </a:lnTo>
                  <a:lnTo>
                    <a:pt x="681" y="2381"/>
                  </a:lnTo>
                  <a:lnTo>
                    <a:pt x="681" y="2268"/>
                  </a:lnTo>
                  <a:lnTo>
                    <a:pt x="738" y="2239"/>
                  </a:lnTo>
                  <a:lnTo>
                    <a:pt x="794" y="2126"/>
                  </a:lnTo>
                  <a:lnTo>
                    <a:pt x="879" y="2069"/>
                  </a:lnTo>
                  <a:lnTo>
                    <a:pt x="1049" y="2013"/>
                  </a:lnTo>
                  <a:lnTo>
                    <a:pt x="1049" y="1899"/>
                  </a:lnTo>
                  <a:lnTo>
                    <a:pt x="1049" y="1814"/>
                  </a:lnTo>
                  <a:lnTo>
                    <a:pt x="1163" y="1757"/>
                  </a:lnTo>
                  <a:lnTo>
                    <a:pt x="1248" y="1786"/>
                  </a:lnTo>
                  <a:lnTo>
                    <a:pt x="1248" y="1729"/>
                  </a:lnTo>
                  <a:lnTo>
                    <a:pt x="1390" y="1644"/>
                  </a:lnTo>
                  <a:lnTo>
                    <a:pt x="1475" y="1644"/>
                  </a:lnTo>
                  <a:lnTo>
                    <a:pt x="1503" y="1559"/>
                  </a:lnTo>
                  <a:lnTo>
                    <a:pt x="1418" y="1502"/>
                  </a:lnTo>
                  <a:lnTo>
                    <a:pt x="1418" y="1332"/>
                  </a:lnTo>
                  <a:lnTo>
                    <a:pt x="1163" y="1162"/>
                  </a:lnTo>
                  <a:lnTo>
                    <a:pt x="1163" y="992"/>
                  </a:lnTo>
                  <a:lnTo>
                    <a:pt x="1248" y="765"/>
                  </a:lnTo>
                  <a:lnTo>
                    <a:pt x="1219" y="680"/>
                  </a:lnTo>
                  <a:lnTo>
                    <a:pt x="1219" y="623"/>
                  </a:lnTo>
                  <a:lnTo>
                    <a:pt x="1361" y="482"/>
                  </a:lnTo>
                  <a:lnTo>
                    <a:pt x="1475" y="397"/>
                  </a:lnTo>
                  <a:lnTo>
                    <a:pt x="1531" y="538"/>
                  </a:lnTo>
                  <a:lnTo>
                    <a:pt x="1616" y="510"/>
                  </a:lnTo>
                  <a:lnTo>
                    <a:pt x="1645" y="453"/>
                  </a:lnTo>
                  <a:close/>
                </a:path>
              </a:pathLst>
            </a:custGeom>
            <a:ln>
              <a:headEnd/>
              <a:tailEnd/>
            </a:ln>
          </p:spPr>
          <p:style>
            <a:lnRef idx="2">
              <a:schemeClr val="accent5">
                <a:shade val="50000"/>
              </a:schemeClr>
            </a:lnRef>
            <a:fillRef idx="1">
              <a:schemeClr val="accent5"/>
            </a:fillRef>
            <a:effectRef idx="0">
              <a:schemeClr val="accent5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grpSp>
          <p:nvGrpSpPr>
            <p:cNvPr id="15645" name="Group 285"/>
            <p:cNvGrpSpPr>
              <a:grpSpLocks/>
            </p:cNvGrpSpPr>
            <p:nvPr/>
          </p:nvGrpSpPr>
          <p:grpSpPr bwMode="auto">
            <a:xfrm>
              <a:off x="857250" y="613456"/>
              <a:ext cx="5336268" cy="8679089"/>
              <a:chOff x="756" y="205"/>
              <a:chExt cx="4706" cy="7654"/>
            </a:xfrm>
          </p:grpSpPr>
          <p:sp>
            <p:nvSpPr>
              <p:cNvPr id="15622" name="Freeform 262"/>
              <p:cNvSpPr>
                <a:spLocks/>
              </p:cNvSpPr>
              <p:nvPr/>
            </p:nvSpPr>
            <p:spPr bwMode="auto">
              <a:xfrm>
                <a:off x="3081" y="4287"/>
                <a:ext cx="2381" cy="1701"/>
              </a:xfrm>
              <a:custGeom>
                <a:avLst/>
                <a:gdLst>
                  <a:gd name="T0" fmla="*/ 56 w 2381"/>
                  <a:gd name="T1" fmla="*/ 85 h 1701"/>
                  <a:gd name="T2" fmla="*/ 28 w 2381"/>
                  <a:gd name="T3" fmla="*/ 255 h 1701"/>
                  <a:gd name="T4" fmla="*/ 226 w 2381"/>
                  <a:gd name="T5" fmla="*/ 482 h 1701"/>
                  <a:gd name="T6" fmla="*/ 425 w 2381"/>
                  <a:gd name="T7" fmla="*/ 709 h 1701"/>
                  <a:gd name="T8" fmla="*/ 397 w 2381"/>
                  <a:gd name="T9" fmla="*/ 907 h 1701"/>
                  <a:gd name="T10" fmla="*/ 283 w 2381"/>
                  <a:gd name="T11" fmla="*/ 964 h 1701"/>
                  <a:gd name="T12" fmla="*/ 113 w 2381"/>
                  <a:gd name="T13" fmla="*/ 1049 h 1701"/>
                  <a:gd name="T14" fmla="*/ 283 w 2381"/>
                  <a:gd name="T15" fmla="*/ 1191 h 1701"/>
                  <a:gd name="T16" fmla="*/ 283 w 2381"/>
                  <a:gd name="T17" fmla="*/ 1361 h 1701"/>
                  <a:gd name="T18" fmla="*/ 312 w 2381"/>
                  <a:gd name="T19" fmla="*/ 1474 h 1701"/>
                  <a:gd name="T20" fmla="*/ 397 w 2381"/>
                  <a:gd name="T21" fmla="*/ 1616 h 1701"/>
                  <a:gd name="T22" fmla="*/ 482 w 2381"/>
                  <a:gd name="T23" fmla="*/ 1701 h 1701"/>
                  <a:gd name="T24" fmla="*/ 538 w 2381"/>
                  <a:gd name="T25" fmla="*/ 1644 h 1701"/>
                  <a:gd name="T26" fmla="*/ 765 w 2381"/>
                  <a:gd name="T27" fmla="*/ 1559 h 1701"/>
                  <a:gd name="T28" fmla="*/ 907 w 2381"/>
                  <a:gd name="T29" fmla="*/ 1276 h 1701"/>
                  <a:gd name="T30" fmla="*/ 1105 w 2381"/>
                  <a:gd name="T31" fmla="*/ 1361 h 1701"/>
                  <a:gd name="T32" fmla="*/ 1190 w 2381"/>
                  <a:gd name="T33" fmla="*/ 1361 h 1701"/>
                  <a:gd name="T34" fmla="*/ 1360 w 2381"/>
                  <a:gd name="T35" fmla="*/ 1446 h 1701"/>
                  <a:gd name="T36" fmla="*/ 1474 w 2381"/>
                  <a:gd name="T37" fmla="*/ 1503 h 1701"/>
                  <a:gd name="T38" fmla="*/ 1531 w 2381"/>
                  <a:gd name="T39" fmla="*/ 1531 h 1701"/>
                  <a:gd name="T40" fmla="*/ 1701 w 2381"/>
                  <a:gd name="T41" fmla="*/ 1644 h 1701"/>
                  <a:gd name="T42" fmla="*/ 1786 w 2381"/>
                  <a:gd name="T43" fmla="*/ 1701 h 1701"/>
                  <a:gd name="T44" fmla="*/ 1956 w 2381"/>
                  <a:gd name="T45" fmla="*/ 1673 h 1701"/>
                  <a:gd name="T46" fmla="*/ 2154 w 2381"/>
                  <a:gd name="T47" fmla="*/ 1701 h 1701"/>
                  <a:gd name="T48" fmla="*/ 2183 w 2381"/>
                  <a:gd name="T49" fmla="*/ 1588 h 1701"/>
                  <a:gd name="T50" fmla="*/ 2239 w 2381"/>
                  <a:gd name="T51" fmla="*/ 1333 h 1701"/>
                  <a:gd name="T52" fmla="*/ 2324 w 2381"/>
                  <a:gd name="T53" fmla="*/ 1191 h 1701"/>
                  <a:gd name="T54" fmla="*/ 2324 w 2381"/>
                  <a:gd name="T55" fmla="*/ 1106 h 1701"/>
                  <a:gd name="T56" fmla="*/ 2324 w 2381"/>
                  <a:gd name="T57" fmla="*/ 907 h 1701"/>
                  <a:gd name="T58" fmla="*/ 2381 w 2381"/>
                  <a:gd name="T59" fmla="*/ 794 h 1701"/>
                  <a:gd name="T60" fmla="*/ 2268 w 2381"/>
                  <a:gd name="T61" fmla="*/ 709 h 1701"/>
                  <a:gd name="T62" fmla="*/ 2324 w 2381"/>
                  <a:gd name="T63" fmla="*/ 567 h 1701"/>
                  <a:gd name="T64" fmla="*/ 2381 w 2381"/>
                  <a:gd name="T65" fmla="*/ 482 h 1701"/>
                  <a:gd name="T66" fmla="*/ 2154 w 2381"/>
                  <a:gd name="T67" fmla="*/ 312 h 1701"/>
                  <a:gd name="T68" fmla="*/ 1956 w 2381"/>
                  <a:gd name="T69" fmla="*/ 199 h 1701"/>
                  <a:gd name="T70" fmla="*/ 1871 w 2381"/>
                  <a:gd name="T71" fmla="*/ 425 h 1701"/>
                  <a:gd name="T72" fmla="*/ 1757 w 2381"/>
                  <a:gd name="T73" fmla="*/ 737 h 1701"/>
                  <a:gd name="T74" fmla="*/ 1587 w 2381"/>
                  <a:gd name="T75" fmla="*/ 624 h 1701"/>
                  <a:gd name="T76" fmla="*/ 1474 w 2381"/>
                  <a:gd name="T77" fmla="*/ 681 h 1701"/>
                  <a:gd name="T78" fmla="*/ 1360 w 2381"/>
                  <a:gd name="T79" fmla="*/ 510 h 1701"/>
                  <a:gd name="T80" fmla="*/ 1049 w 2381"/>
                  <a:gd name="T81" fmla="*/ 510 h 1701"/>
                  <a:gd name="T82" fmla="*/ 907 w 2381"/>
                  <a:gd name="T83" fmla="*/ 510 h 1701"/>
                  <a:gd name="T84" fmla="*/ 879 w 2381"/>
                  <a:gd name="T85" fmla="*/ 567 h 1701"/>
                  <a:gd name="T86" fmla="*/ 793 w 2381"/>
                  <a:gd name="T87" fmla="*/ 595 h 1701"/>
                  <a:gd name="T88" fmla="*/ 680 w 2381"/>
                  <a:gd name="T89" fmla="*/ 539 h 1701"/>
                  <a:gd name="T90" fmla="*/ 623 w 2381"/>
                  <a:gd name="T91" fmla="*/ 312 h 1701"/>
                  <a:gd name="T92" fmla="*/ 482 w 2381"/>
                  <a:gd name="T93" fmla="*/ 199 h 1701"/>
                  <a:gd name="T94" fmla="*/ 226 w 2381"/>
                  <a:gd name="T95" fmla="*/ 85 h 1701"/>
                  <a:gd name="T96" fmla="*/ 85 w 2381"/>
                  <a:gd name="T97" fmla="*/ 0 h 170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</a:cxnLst>
                <a:rect l="0" t="0" r="r" b="b"/>
                <a:pathLst>
                  <a:path w="2381" h="1701">
                    <a:moveTo>
                      <a:pt x="85" y="0"/>
                    </a:moveTo>
                    <a:lnTo>
                      <a:pt x="56" y="85"/>
                    </a:lnTo>
                    <a:lnTo>
                      <a:pt x="0" y="114"/>
                    </a:lnTo>
                    <a:lnTo>
                      <a:pt x="28" y="255"/>
                    </a:lnTo>
                    <a:lnTo>
                      <a:pt x="141" y="255"/>
                    </a:lnTo>
                    <a:lnTo>
                      <a:pt x="226" y="482"/>
                    </a:lnTo>
                    <a:lnTo>
                      <a:pt x="453" y="624"/>
                    </a:lnTo>
                    <a:lnTo>
                      <a:pt x="425" y="709"/>
                    </a:lnTo>
                    <a:lnTo>
                      <a:pt x="538" y="766"/>
                    </a:lnTo>
                    <a:lnTo>
                      <a:pt x="397" y="907"/>
                    </a:lnTo>
                    <a:lnTo>
                      <a:pt x="255" y="907"/>
                    </a:lnTo>
                    <a:lnTo>
                      <a:pt x="283" y="964"/>
                    </a:lnTo>
                    <a:lnTo>
                      <a:pt x="141" y="964"/>
                    </a:lnTo>
                    <a:lnTo>
                      <a:pt x="113" y="1049"/>
                    </a:lnTo>
                    <a:lnTo>
                      <a:pt x="255" y="1106"/>
                    </a:lnTo>
                    <a:lnTo>
                      <a:pt x="283" y="1191"/>
                    </a:lnTo>
                    <a:lnTo>
                      <a:pt x="312" y="1219"/>
                    </a:lnTo>
                    <a:lnTo>
                      <a:pt x="283" y="1361"/>
                    </a:lnTo>
                    <a:lnTo>
                      <a:pt x="312" y="1389"/>
                    </a:lnTo>
                    <a:lnTo>
                      <a:pt x="312" y="1474"/>
                    </a:lnTo>
                    <a:lnTo>
                      <a:pt x="340" y="1559"/>
                    </a:lnTo>
                    <a:lnTo>
                      <a:pt x="397" y="1616"/>
                    </a:lnTo>
                    <a:lnTo>
                      <a:pt x="453" y="1616"/>
                    </a:lnTo>
                    <a:lnTo>
                      <a:pt x="482" y="1701"/>
                    </a:lnTo>
                    <a:lnTo>
                      <a:pt x="510" y="1701"/>
                    </a:lnTo>
                    <a:lnTo>
                      <a:pt x="538" y="1644"/>
                    </a:lnTo>
                    <a:lnTo>
                      <a:pt x="652" y="1644"/>
                    </a:lnTo>
                    <a:lnTo>
                      <a:pt x="765" y="1559"/>
                    </a:lnTo>
                    <a:lnTo>
                      <a:pt x="737" y="1304"/>
                    </a:lnTo>
                    <a:lnTo>
                      <a:pt x="907" y="1276"/>
                    </a:lnTo>
                    <a:lnTo>
                      <a:pt x="1020" y="1276"/>
                    </a:lnTo>
                    <a:lnTo>
                      <a:pt x="1105" y="1361"/>
                    </a:lnTo>
                    <a:lnTo>
                      <a:pt x="1162" y="1304"/>
                    </a:lnTo>
                    <a:lnTo>
                      <a:pt x="1190" y="1361"/>
                    </a:lnTo>
                    <a:lnTo>
                      <a:pt x="1275" y="1333"/>
                    </a:lnTo>
                    <a:lnTo>
                      <a:pt x="1360" y="1446"/>
                    </a:lnTo>
                    <a:lnTo>
                      <a:pt x="1417" y="1446"/>
                    </a:lnTo>
                    <a:lnTo>
                      <a:pt x="1474" y="1503"/>
                    </a:lnTo>
                    <a:lnTo>
                      <a:pt x="1474" y="1531"/>
                    </a:lnTo>
                    <a:lnTo>
                      <a:pt x="1531" y="1531"/>
                    </a:lnTo>
                    <a:lnTo>
                      <a:pt x="1644" y="1701"/>
                    </a:lnTo>
                    <a:lnTo>
                      <a:pt x="1701" y="1644"/>
                    </a:lnTo>
                    <a:lnTo>
                      <a:pt x="1757" y="1644"/>
                    </a:lnTo>
                    <a:lnTo>
                      <a:pt x="1786" y="1701"/>
                    </a:lnTo>
                    <a:lnTo>
                      <a:pt x="1871" y="1701"/>
                    </a:lnTo>
                    <a:lnTo>
                      <a:pt x="1956" y="1673"/>
                    </a:lnTo>
                    <a:lnTo>
                      <a:pt x="2098" y="1701"/>
                    </a:lnTo>
                    <a:lnTo>
                      <a:pt x="2154" y="1701"/>
                    </a:lnTo>
                    <a:lnTo>
                      <a:pt x="2211" y="1588"/>
                    </a:lnTo>
                    <a:lnTo>
                      <a:pt x="2183" y="1588"/>
                    </a:lnTo>
                    <a:lnTo>
                      <a:pt x="2154" y="1446"/>
                    </a:lnTo>
                    <a:lnTo>
                      <a:pt x="2239" y="1333"/>
                    </a:lnTo>
                    <a:lnTo>
                      <a:pt x="2324" y="1276"/>
                    </a:lnTo>
                    <a:lnTo>
                      <a:pt x="2324" y="1191"/>
                    </a:lnTo>
                    <a:lnTo>
                      <a:pt x="2268" y="1162"/>
                    </a:lnTo>
                    <a:lnTo>
                      <a:pt x="2324" y="1106"/>
                    </a:lnTo>
                    <a:lnTo>
                      <a:pt x="2296" y="992"/>
                    </a:lnTo>
                    <a:lnTo>
                      <a:pt x="2324" y="907"/>
                    </a:lnTo>
                    <a:lnTo>
                      <a:pt x="2296" y="879"/>
                    </a:lnTo>
                    <a:lnTo>
                      <a:pt x="2381" y="794"/>
                    </a:lnTo>
                    <a:lnTo>
                      <a:pt x="2296" y="766"/>
                    </a:lnTo>
                    <a:lnTo>
                      <a:pt x="2268" y="709"/>
                    </a:lnTo>
                    <a:lnTo>
                      <a:pt x="2324" y="681"/>
                    </a:lnTo>
                    <a:lnTo>
                      <a:pt x="2324" y="567"/>
                    </a:lnTo>
                    <a:lnTo>
                      <a:pt x="2381" y="567"/>
                    </a:lnTo>
                    <a:lnTo>
                      <a:pt x="2381" y="482"/>
                    </a:lnTo>
                    <a:lnTo>
                      <a:pt x="2211" y="284"/>
                    </a:lnTo>
                    <a:lnTo>
                      <a:pt x="2154" y="312"/>
                    </a:lnTo>
                    <a:lnTo>
                      <a:pt x="2098" y="255"/>
                    </a:lnTo>
                    <a:lnTo>
                      <a:pt x="1956" y="199"/>
                    </a:lnTo>
                    <a:lnTo>
                      <a:pt x="1899" y="255"/>
                    </a:lnTo>
                    <a:lnTo>
                      <a:pt x="1871" y="425"/>
                    </a:lnTo>
                    <a:lnTo>
                      <a:pt x="1984" y="567"/>
                    </a:lnTo>
                    <a:lnTo>
                      <a:pt x="1757" y="737"/>
                    </a:lnTo>
                    <a:lnTo>
                      <a:pt x="1616" y="681"/>
                    </a:lnTo>
                    <a:lnTo>
                      <a:pt x="1587" y="624"/>
                    </a:lnTo>
                    <a:lnTo>
                      <a:pt x="1531" y="681"/>
                    </a:lnTo>
                    <a:lnTo>
                      <a:pt x="1474" y="681"/>
                    </a:lnTo>
                    <a:lnTo>
                      <a:pt x="1474" y="624"/>
                    </a:lnTo>
                    <a:lnTo>
                      <a:pt x="1360" y="510"/>
                    </a:lnTo>
                    <a:lnTo>
                      <a:pt x="1247" y="567"/>
                    </a:lnTo>
                    <a:lnTo>
                      <a:pt x="1049" y="510"/>
                    </a:lnTo>
                    <a:lnTo>
                      <a:pt x="992" y="567"/>
                    </a:lnTo>
                    <a:lnTo>
                      <a:pt x="907" y="510"/>
                    </a:lnTo>
                    <a:lnTo>
                      <a:pt x="850" y="510"/>
                    </a:lnTo>
                    <a:lnTo>
                      <a:pt x="879" y="567"/>
                    </a:lnTo>
                    <a:lnTo>
                      <a:pt x="850" y="652"/>
                    </a:lnTo>
                    <a:lnTo>
                      <a:pt x="793" y="595"/>
                    </a:lnTo>
                    <a:lnTo>
                      <a:pt x="680" y="595"/>
                    </a:lnTo>
                    <a:lnTo>
                      <a:pt x="680" y="539"/>
                    </a:lnTo>
                    <a:lnTo>
                      <a:pt x="623" y="454"/>
                    </a:lnTo>
                    <a:lnTo>
                      <a:pt x="623" y="312"/>
                    </a:lnTo>
                    <a:lnTo>
                      <a:pt x="595" y="227"/>
                    </a:lnTo>
                    <a:lnTo>
                      <a:pt x="482" y="199"/>
                    </a:lnTo>
                    <a:lnTo>
                      <a:pt x="453" y="114"/>
                    </a:lnTo>
                    <a:lnTo>
                      <a:pt x="226" y="85"/>
                    </a:lnTo>
                    <a:lnTo>
                      <a:pt x="198" y="57"/>
                    </a:lnTo>
                    <a:lnTo>
                      <a:pt x="85" y="0"/>
                    </a:lnTo>
                    <a:close/>
                  </a:path>
                </a:pathLst>
              </a:custGeom>
              <a:ln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5623" name="Freeform 263"/>
              <p:cNvSpPr>
                <a:spLocks/>
              </p:cNvSpPr>
              <p:nvPr/>
            </p:nvSpPr>
            <p:spPr bwMode="auto">
              <a:xfrm>
                <a:off x="3166" y="3578"/>
                <a:ext cx="1616" cy="936"/>
              </a:xfrm>
              <a:custGeom>
                <a:avLst/>
                <a:gdLst>
                  <a:gd name="T0" fmla="*/ 935 w 1616"/>
                  <a:gd name="T1" fmla="*/ 29 h 936"/>
                  <a:gd name="T2" fmla="*/ 737 w 1616"/>
                  <a:gd name="T3" fmla="*/ 312 h 936"/>
                  <a:gd name="T4" fmla="*/ 198 w 1616"/>
                  <a:gd name="T5" fmla="*/ 652 h 936"/>
                  <a:gd name="T6" fmla="*/ 0 w 1616"/>
                  <a:gd name="T7" fmla="*/ 709 h 936"/>
                  <a:gd name="T8" fmla="*/ 113 w 1616"/>
                  <a:gd name="T9" fmla="*/ 766 h 936"/>
                  <a:gd name="T10" fmla="*/ 141 w 1616"/>
                  <a:gd name="T11" fmla="*/ 794 h 936"/>
                  <a:gd name="T12" fmla="*/ 368 w 1616"/>
                  <a:gd name="T13" fmla="*/ 823 h 936"/>
                  <a:gd name="T14" fmla="*/ 397 w 1616"/>
                  <a:gd name="T15" fmla="*/ 908 h 936"/>
                  <a:gd name="T16" fmla="*/ 510 w 1616"/>
                  <a:gd name="T17" fmla="*/ 936 h 936"/>
                  <a:gd name="T18" fmla="*/ 538 w 1616"/>
                  <a:gd name="T19" fmla="*/ 879 h 936"/>
                  <a:gd name="T20" fmla="*/ 595 w 1616"/>
                  <a:gd name="T21" fmla="*/ 908 h 936"/>
                  <a:gd name="T22" fmla="*/ 595 w 1616"/>
                  <a:gd name="T23" fmla="*/ 879 h 936"/>
                  <a:gd name="T24" fmla="*/ 652 w 1616"/>
                  <a:gd name="T25" fmla="*/ 908 h 936"/>
                  <a:gd name="T26" fmla="*/ 737 w 1616"/>
                  <a:gd name="T27" fmla="*/ 823 h 936"/>
                  <a:gd name="T28" fmla="*/ 708 w 1616"/>
                  <a:gd name="T29" fmla="*/ 737 h 936"/>
                  <a:gd name="T30" fmla="*/ 737 w 1616"/>
                  <a:gd name="T31" fmla="*/ 709 h 936"/>
                  <a:gd name="T32" fmla="*/ 822 w 1616"/>
                  <a:gd name="T33" fmla="*/ 766 h 936"/>
                  <a:gd name="T34" fmla="*/ 850 w 1616"/>
                  <a:gd name="T35" fmla="*/ 709 h 936"/>
                  <a:gd name="T36" fmla="*/ 935 w 1616"/>
                  <a:gd name="T37" fmla="*/ 709 h 936"/>
                  <a:gd name="T38" fmla="*/ 907 w 1616"/>
                  <a:gd name="T39" fmla="*/ 652 h 936"/>
                  <a:gd name="T40" fmla="*/ 964 w 1616"/>
                  <a:gd name="T41" fmla="*/ 624 h 936"/>
                  <a:gd name="T42" fmla="*/ 1077 w 1616"/>
                  <a:gd name="T43" fmla="*/ 652 h 936"/>
                  <a:gd name="T44" fmla="*/ 1077 w 1616"/>
                  <a:gd name="T45" fmla="*/ 596 h 936"/>
                  <a:gd name="T46" fmla="*/ 1105 w 1616"/>
                  <a:gd name="T47" fmla="*/ 539 h 936"/>
                  <a:gd name="T48" fmla="*/ 1190 w 1616"/>
                  <a:gd name="T49" fmla="*/ 511 h 936"/>
                  <a:gd name="T50" fmla="*/ 1304 w 1616"/>
                  <a:gd name="T51" fmla="*/ 369 h 936"/>
                  <a:gd name="T52" fmla="*/ 1616 w 1616"/>
                  <a:gd name="T53" fmla="*/ 284 h 936"/>
                  <a:gd name="T54" fmla="*/ 1616 w 1616"/>
                  <a:gd name="T55" fmla="*/ 227 h 936"/>
                  <a:gd name="T56" fmla="*/ 1446 w 1616"/>
                  <a:gd name="T57" fmla="*/ 57 h 936"/>
                  <a:gd name="T58" fmla="*/ 1417 w 1616"/>
                  <a:gd name="T59" fmla="*/ 171 h 936"/>
                  <a:gd name="T60" fmla="*/ 1361 w 1616"/>
                  <a:gd name="T61" fmla="*/ 85 h 936"/>
                  <a:gd name="T62" fmla="*/ 1190 w 1616"/>
                  <a:gd name="T63" fmla="*/ 0 h 936"/>
                  <a:gd name="T64" fmla="*/ 1077 w 1616"/>
                  <a:gd name="T65" fmla="*/ 29 h 936"/>
                  <a:gd name="T66" fmla="*/ 1020 w 1616"/>
                  <a:gd name="T67" fmla="*/ 0 h 936"/>
                  <a:gd name="T68" fmla="*/ 935 w 1616"/>
                  <a:gd name="T69" fmla="*/ 29 h 93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</a:cxnLst>
                <a:rect l="0" t="0" r="r" b="b"/>
                <a:pathLst>
                  <a:path w="1616" h="936">
                    <a:moveTo>
                      <a:pt x="935" y="29"/>
                    </a:moveTo>
                    <a:lnTo>
                      <a:pt x="737" y="312"/>
                    </a:lnTo>
                    <a:lnTo>
                      <a:pt x="198" y="652"/>
                    </a:lnTo>
                    <a:lnTo>
                      <a:pt x="0" y="709"/>
                    </a:lnTo>
                    <a:lnTo>
                      <a:pt x="113" y="766"/>
                    </a:lnTo>
                    <a:lnTo>
                      <a:pt x="141" y="794"/>
                    </a:lnTo>
                    <a:lnTo>
                      <a:pt x="368" y="823"/>
                    </a:lnTo>
                    <a:lnTo>
                      <a:pt x="397" y="908"/>
                    </a:lnTo>
                    <a:lnTo>
                      <a:pt x="510" y="936"/>
                    </a:lnTo>
                    <a:lnTo>
                      <a:pt x="538" y="879"/>
                    </a:lnTo>
                    <a:lnTo>
                      <a:pt x="595" y="908"/>
                    </a:lnTo>
                    <a:lnTo>
                      <a:pt x="595" y="879"/>
                    </a:lnTo>
                    <a:lnTo>
                      <a:pt x="652" y="908"/>
                    </a:lnTo>
                    <a:lnTo>
                      <a:pt x="737" y="823"/>
                    </a:lnTo>
                    <a:lnTo>
                      <a:pt x="708" y="737"/>
                    </a:lnTo>
                    <a:lnTo>
                      <a:pt x="737" y="709"/>
                    </a:lnTo>
                    <a:lnTo>
                      <a:pt x="822" y="766"/>
                    </a:lnTo>
                    <a:lnTo>
                      <a:pt x="850" y="709"/>
                    </a:lnTo>
                    <a:lnTo>
                      <a:pt x="935" y="709"/>
                    </a:lnTo>
                    <a:lnTo>
                      <a:pt x="907" y="652"/>
                    </a:lnTo>
                    <a:lnTo>
                      <a:pt x="964" y="624"/>
                    </a:lnTo>
                    <a:lnTo>
                      <a:pt x="1077" y="652"/>
                    </a:lnTo>
                    <a:lnTo>
                      <a:pt x="1077" y="596"/>
                    </a:lnTo>
                    <a:lnTo>
                      <a:pt x="1105" y="539"/>
                    </a:lnTo>
                    <a:lnTo>
                      <a:pt x="1190" y="511"/>
                    </a:lnTo>
                    <a:lnTo>
                      <a:pt x="1304" y="369"/>
                    </a:lnTo>
                    <a:lnTo>
                      <a:pt x="1616" y="284"/>
                    </a:lnTo>
                    <a:lnTo>
                      <a:pt x="1616" y="227"/>
                    </a:lnTo>
                    <a:lnTo>
                      <a:pt x="1446" y="57"/>
                    </a:lnTo>
                    <a:lnTo>
                      <a:pt x="1417" y="171"/>
                    </a:lnTo>
                    <a:lnTo>
                      <a:pt x="1361" y="85"/>
                    </a:lnTo>
                    <a:lnTo>
                      <a:pt x="1190" y="0"/>
                    </a:lnTo>
                    <a:lnTo>
                      <a:pt x="1077" y="29"/>
                    </a:lnTo>
                    <a:lnTo>
                      <a:pt x="1020" y="0"/>
                    </a:lnTo>
                    <a:lnTo>
                      <a:pt x="935" y="29"/>
                    </a:lnTo>
                    <a:close/>
                  </a:path>
                </a:pathLst>
              </a:custGeom>
              <a:ln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5625" name="Freeform 265"/>
              <p:cNvSpPr>
                <a:spLocks/>
              </p:cNvSpPr>
              <p:nvPr/>
            </p:nvSpPr>
            <p:spPr bwMode="auto">
              <a:xfrm>
                <a:off x="4101" y="1424"/>
                <a:ext cx="1333" cy="2381"/>
              </a:xfrm>
              <a:custGeom>
                <a:avLst/>
                <a:gdLst>
                  <a:gd name="T0" fmla="*/ 681 w 1333"/>
                  <a:gd name="T1" fmla="*/ 2381 h 2381"/>
                  <a:gd name="T2" fmla="*/ 511 w 1333"/>
                  <a:gd name="T3" fmla="*/ 2211 h 2381"/>
                  <a:gd name="T4" fmla="*/ 482 w 1333"/>
                  <a:gd name="T5" fmla="*/ 2325 h 2381"/>
                  <a:gd name="T6" fmla="*/ 426 w 1333"/>
                  <a:gd name="T7" fmla="*/ 2239 h 2381"/>
                  <a:gd name="T8" fmla="*/ 255 w 1333"/>
                  <a:gd name="T9" fmla="*/ 2154 h 2381"/>
                  <a:gd name="T10" fmla="*/ 142 w 1333"/>
                  <a:gd name="T11" fmla="*/ 2183 h 2381"/>
                  <a:gd name="T12" fmla="*/ 85 w 1333"/>
                  <a:gd name="T13" fmla="*/ 2154 h 2381"/>
                  <a:gd name="T14" fmla="*/ 0 w 1333"/>
                  <a:gd name="T15" fmla="*/ 2183 h 2381"/>
                  <a:gd name="T16" fmla="*/ 0 w 1333"/>
                  <a:gd name="T17" fmla="*/ 2126 h 2381"/>
                  <a:gd name="T18" fmla="*/ 170 w 1333"/>
                  <a:gd name="T19" fmla="*/ 1786 h 2381"/>
                  <a:gd name="T20" fmla="*/ 170 w 1333"/>
                  <a:gd name="T21" fmla="*/ 1729 h 2381"/>
                  <a:gd name="T22" fmla="*/ 454 w 1333"/>
                  <a:gd name="T23" fmla="*/ 1786 h 2381"/>
                  <a:gd name="T24" fmla="*/ 596 w 1333"/>
                  <a:gd name="T25" fmla="*/ 1502 h 2381"/>
                  <a:gd name="T26" fmla="*/ 567 w 1333"/>
                  <a:gd name="T27" fmla="*/ 1304 h 2381"/>
                  <a:gd name="T28" fmla="*/ 709 w 1333"/>
                  <a:gd name="T29" fmla="*/ 1332 h 2381"/>
                  <a:gd name="T30" fmla="*/ 766 w 1333"/>
                  <a:gd name="T31" fmla="*/ 1162 h 2381"/>
                  <a:gd name="T32" fmla="*/ 681 w 1333"/>
                  <a:gd name="T33" fmla="*/ 1105 h 2381"/>
                  <a:gd name="T34" fmla="*/ 737 w 1333"/>
                  <a:gd name="T35" fmla="*/ 1020 h 2381"/>
                  <a:gd name="T36" fmla="*/ 567 w 1333"/>
                  <a:gd name="T37" fmla="*/ 765 h 2381"/>
                  <a:gd name="T38" fmla="*/ 567 w 1333"/>
                  <a:gd name="T39" fmla="*/ 595 h 2381"/>
                  <a:gd name="T40" fmla="*/ 652 w 1333"/>
                  <a:gd name="T41" fmla="*/ 312 h 2381"/>
                  <a:gd name="T42" fmla="*/ 652 w 1333"/>
                  <a:gd name="T43" fmla="*/ 170 h 2381"/>
                  <a:gd name="T44" fmla="*/ 709 w 1333"/>
                  <a:gd name="T45" fmla="*/ 142 h 2381"/>
                  <a:gd name="T46" fmla="*/ 737 w 1333"/>
                  <a:gd name="T47" fmla="*/ 0 h 2381"/>
                  <a:gd name="T48" fmla="*/ 822 w 1333"/>
                  <a:gd name="T49" fmla="*/ 0 h 2381"/>
                  <a:gd name="T50" fmla="*/ 879 w 1333"/>
                  <a:gd name="T51" fmla="*/ 198 h 2381"/>
                  <a:gd name="T52" fmla="*/ 1021 w 1333"/>
                  <a:gd name="T53" fmla="*/ 227 h 2381"/>
                  <a:gd name="T54" fmla="*/ 1049 w 1333"/>
                  <a:gd name="T55" fmla="*/ 368 h 2381"/>
                  <a:gd name="T56" fmla="*/ 907 w 1333"/>
                  <a:gd name="T57" fmla="*/ 567 h 2381"/>
                  <a:gd name="T58" fmla="*/ 1049 w 1333"/>
                  <a:gd name="T59" fmla="*/ 737 h 2381"/>
                  <a:gd name="T60" fmla="*/ 1134 w 1333"/>
                  <a:gd name="T61" fmla="*/ 765 h 2381"/>
                  <a:gd name="T62" fmla="*/ 1191 w 1333"/>
                  <a:gd name="T63" fmla="*/ 907 h 2381"/>
                  <a:gd name="T64" fmla="*/ 1191 w 1333"/>
                  <a:gd name="T65" fmla="*/ 1020 h 2381"/>
                  <a:gd name="T66" fmla="*/ 1134 w 1333"/>
                  <a:gd name="T67" fmla="*/ 1049 h 2381"/>
                  <a:gd name="T68" fmla="*/ 1134 w 1333"/>
                  <a:gd name="T69" fmla="*/ 1105 h 2381"/>
                  <a:gd name="T70" fmla="*/ 1078 w 1333"/>
                  <a:gd name="T71" fmla="*/ 1162 h 2381"/>
                  <a:gd name="T72" fmla="*/ 1163 w 1333"/>
                  <a:gd name="T73" fmla="*/ 1247 h 2381"/>
                  <a:gd name="T74" fmla="*/ 1191 w 1333"/>
                  <a:gd name="T75" fmla="*/ 1304 h 2381"/>
                  <a:gd name="T76" fmla="*/ 1333 w 1333"/>
                  <a:gd name="T77" fmla="*/ 1417 h 2381"/>
                  <a:gd name="T78" fmla="*/ 1219 w 1333"/>
                  <a:gd name="T79" fmla="*/ 1559 h 2381"/>
                  <a:gd name="T80" fmla="*/ 1106 w 1333"/>
                  <a:gd name="T81" fmla="*/ 1587 h 2381"/>
                  <a:gd name="T82" fmla="*/ 1106 w 1333"/>
                  <a:gd name="T83" fmla="*/ 1644 h 2381"/>
                  <a:gd name="T84" fmla="*/ 1078 w 1333"/>
                  <a:gd name="T85" fmla="*/ 1672 h 2381"/>
                  <a:gd name="T86" fmla="*/ 1078 w 1333"/>
                  <a:gd name="T87" fmla="*/ 1729 h 2381"/>
                  <a:gd name="T88" fmla="*/ 1163 w 1333"/>
                  <a:gd name="T89" fmla="*/ 1729 h 2381"/>
                  <a:gd name="T90" fmla="*/ 1163 w 1333"/>
                  <a:gd name="T91" fmla="*/ 1786 h 2381"/>
                  <a:gd name="T92" fmla="*/ 1106 w 1333"/>
                  <a:gd name="T93" fmla="*/ 1928 h 2381"/>
                  <a:gd name="T94" fmla="*/ 1078 w 1333"/>
                  <a:gd name="T95" fmla="*/ 2069 h 2381"/>
                  <a:gd name="T96" fmla="*/ 936 w 1333"/>
                  <a:gd name="T97" fmla="*/ 2296 h 2381"/>
                  <a:gd name="T98" fmla="*/ 822 w 1333"/>
                  <a:gd name="T99" fmla="*/ 2296 h 2381"/>
                  <a:gd name="T100" fmla="*/ 681 w 1333"/>
                  <a:gd name="T101" fmla="*/ 2381 h 238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  <a:cxn ang="0">
                    <a:pos x="T100" y="T101"/>
                  </a:cxn>
                </a:cxnLst>
                <a:rect l="0" t="0" r="r" b="b"/>
                <a:pathLst>
                  <a:path w="1333" h="2381">
                    <a:moveTo>
                      <a:pt x="681" y="2381"/>
                    </a:moveTo>
                    <a:lnTo>
                      <a:pt x="511" y="2211"/>
                    </a:lnTo>
                    <a:lnTo>
                      <a:pt x="482" y="2325"/>
                    </a:lnTo>
                    <a:lnTo>
                      <a:pt x="426" y="2239"/>
                    </a:lnTo>
                    <a:lnTo>
                      <a:pt x="255" y="2154"/>
                    </a:lnTo>
                    <a:lnTo>
                      <a:pt x="142" y="2183"/>
                    </a:lnTo>
                    <a:lnTo>
                      <a:pt x="85" y="2154"/>
                    </a:lnTo>
                    <a:lnTo>
                      <a:pt x="0" y="2183"/>
                    </a:lnTo>
                    <a:lnTo>
                      <a:pt x="0" y="2126"/>
                    </a:lnTo>
                    <a:lnTo>
                      <a:pt x="170" y="1786"/>
                    </a:lnTo>
                    <a:lnTo>
                      <a:pt x="170" y="1729"/>
                    </a:lnTo>
                    <a:lnTo>
                      <a:pt x="454" y="1786"/>
                    </a:lnTo>
                    <a:lnTo>
                      <a:pt x="596" y="1502"/>
                    </a:lnTo>
                    <a:lnTo>
                      <a:pt x="567" y="1304"/>
                    </a:lnTo>
                    <a:lnTo>
                      <a:pt x="709" y="1332"/>
                    </a:lnTo>
                    <a:lnTo>
                      <a:pt x="766" y="1162"/>
                    </a:lnTo>
                    <a:lnTo>
                      <a:pt x="681" y="1105"/>
                    </a:lnTo>
                    <a:lnTo>
                      <a:pt x="737" y="1020"/>
                    </a:lnTo>
                    <a:lnTo>
                      <a:pt x="567" y="765"/>
                    </a:lnTo>
                    <a:lnTo>
                      <a:pt x="567" y="595"/>
                    </a:lnTo>
                    <a:lnTo>
                      <a:pt x="652" y="312"/>
                    </a:lnTo>
                    <a:lnTo>
                      <a:pt x="652" y="170"/>
                    </a:lnTo>
                    <a:lnTo>
                      <a:pt x="709" y="142"/>
                    </a:lnTo>
                    <a:lnTo>
                      <a:pt x="737" y="0"/>
                    </a:lnTo>
                    <a:lnTo>
                      <a:pt x="822" y="0"/>
                    </a:lnTo>
                    <a:lnTo>
                      <a:pt x="879" y="198"/>
                    </a:lnTo>
                    <a:lnTo>
                      <a:pt x="1021" y="227"/>
                    </a:lnTo>
                    <a:lnTo>
                      <a:pt x="1049" y="368"/>
                    </a:lnTo>
                    <a:lnTo>
                      <a:pt x="907" y="567"/>
                    </a:lnTo>
                    <a:lnTo>
                      <a:pt x="1049" y="737"/>
                    </a:lnTo>
                    <a:lnTo>
                      <a:pt x="1134" y="765"/>
                    </a:lnTo>
                    <a:lnTo>
                      <a:pt x="1191" y="907"/>
                    </a:lnTo>
                    <a:lnTo>
                      <a:pt x="1191" y="1020"/>
                    </a:lnTo>
                    <a:lnTo>
                      <a:pt x="1134" y="1049"/>
                    </a:lnTo>
                    <a:lnTo>
                      <a:pt x="1134" y="1105"/>
                    </a:lnTo>
                    <a:lnTo>
                      <a:pt x="1078" y="1162"/>
                    </a:lnTo>
                    <a:lnTo>
                      <a:pt x="1163" y="1247"/>
                    </a:lnTo>
                    <a:lnTo>
                      <a:pt x="1191" y="1304"/>
                    </a:lnTo>
                    <a:lnTo>
                      <a:pt x="1333" y="1417"/>
                    </a:lnTo>
                    <a:lnTo>
                      <a:pt x="1219" y="1559"/>
                    </a:lnTo>
                    <a:lnTo>
                      <a:pt x="1106" y="1587"/>
                    </a:lnTo>
                    <a:lnTo>
                      <a:pt x="1106" y="1644"/>
                    </a:lnTo>
                    <a:lnTo>
                      <a:pt x="1078" y="1672"/>
                    </a:lnTo>
                    <a:lnTo>
                      <a:pt x="1078" y="1729"/>
                    </a:lnTo>
                    <a:lnTo>
                      <a:pt x="1163" y="1729"/>
                    </a:lnTo>
                    <a:lnTo>
                      <a:pt x="1163" y="1786"/>
                    </a:lnTo>
                    <a:lnTo>
                      <a:pt x="1106" y="1928"/>
                    </a:lnTo>
                    <a:lnTo>
                      <a:pt x="1078" y="2069"/>
                    </a:lnTo>
                    <a:lnTo>
                      <a:pt x="936" y="2296"/>
                    </a:lnTo>
                    <a:lnTo>
                      <a:pt x="822" y="2296"/>
                    </a:lnTo>
                    <a:lnTo>
                      <a:pt x="681" y="2381"/>
                    </a:lnTo>
                    <a:close/>
                  </a:path>
                </a:pathLst>
              </a:custGeom>
              <a:ln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5626" name="Freeform 266"/>
              <p:cNvSpPr>
                <a:spLocks/>
              </p:cNvSpPr>
              <p:nvPr/>
            </p:nvSpPr>
            <p:spPr bwMode="auto">
              <a:xfrm>
                <a:off x="3024" y="205"/>
                <a:ext cx="1843" cy="3005"/>
              </a:xfrm>
              <a:custGeom>
                <a:avLst/>
                <a:gdLst>
                  <a:gd name="T0" fmla="*/ 57 w 1843"/>
                  <a:gd name="T1" fmla="*/ 1446 h 3005"/>
                  <a:gd name="T2" fmla="*/ 255 w 1843"/>
                  <a:gd name="T3" fmla="*/ 1077 h 3005"/>
                  <a:gd name="T4" fmla="*/ 482 w 1843"/>
                  <a:gd name="T5" fmla="*/ 1020 h 3005"/>
                  <a:gd name="T6" fmla="*/ 454 w 1843"/>
                  <a:gd name="T7" fmla="*/ 652 h 3005"/>
                  <a:gd name="T8" fmla="*/ 397 w 1843"/>
                  <a:gd name="T9" fmla="*/ 368 h 3005"/>
                  <a:gd name="T10" fmla="*/ 369 w 1843"/>
                  <a:gd name="T11" fmla="*/ 28 h 3005"/>
                  <a:gd name="T12" fmla="*/ 482 w 1843"/>
                  <a:gd name="T13" fmla="*/ 85 h 3005"/>
                  <a:gd name="T14" fmla="*/ 624 w 1843"/>
                  <a:gd name="T15" fmla="*/ 28 h 3005"/>
                  <a:gd name="T16" fmla="*/ 1021 w 1843"/>
                  <a:gd name="T17" fmla="*/ 198 h 3005"/>
                  <a:gd name="T18" fmla="*/ 1219 w 1843"/>
                  <a:gd name="T19" fmla="*/ 397 h 3005"/>
                  <a:gd name="T20" fmla="*/ 1276 w 1843"/>
                  <a:gd name="T21" fmla="*/ 538 h 3005"/>
                  <a:gd name="T22" fmla="*/ 1389 w 1843"/>
                  <a:gd name="T23" fmla="*/ 709 h 3005"/>
                  <a:gd name="T24" fmla="*/ 1559 w 1843"/>
                  <a:gd name="T25" fmla="*/ 709 h 3005"/>
                  <a:gd name="T26" fmla="*/ 1559 w 1843"/>
                  <a:gd name="T27" fmla="*/ 992 h 3005"/>
                  <a:gd name="T28" fmla="*/ 1531 w 1843"/>
                  <a:gd name="T29" fmla="*/ 1304 h 3005"/>
                  <a:gd name="T30" fmla="*/ 1559 w 1843"/>
                  <a:gd name="T31" fmla="*/ 1304 h 3005"/>
                  <a:gd name="T32" fmla="*/ 1673 w 1843"/>
                  <a:gd name="T33" fmla="*/ 1361 h 3005"/>
                  <a:gd name="T34" fmla="*/ 1729 w 1843"/>
                  <a:gd name="T35" fmla="*/ 1531 h 3005"/>
                  <a:gd name="T36" fmla="*/ 1644 w 1843"/>
                  <a:gd name="T37" fmla="*/ 1984 h 3005"/>
                  <a:gd name="T38" fmla="*/ 1758 w 1843"/>
                  <a:gd name="T39" fmla="*/ 2324 h 3005"/>
                  <a:gd name="T40" fmla="*/ 1786 w 1843"/>
                  <a:gd name="T41" fmla="*/ 2551 h 3005"/>
                  <a:gd name="T42" fmla="*/ 1673 w 1843"/>
                  <a:gd name="T43" fmla="*/ 2721 h 3005"/>
                  <a:gd name="T44" fmla="*/ 1247 w 1843"/>
                  <a:gd name="T45" fmla="*/ 2948 h 3005"/>
                  <a:gd name="T46" fmla="*/ 1021 w 1843"/>
                  <a:gd name="T47" fmla="*/ 2693 h 3005"/>
                  <a:gd name="T48" fmla="*/ 789 w 1843"/>
                  <a:gd name="T49" fmla="*/ 2549 h 3005"/>
                  <a:gd name="T50" fmla="*/ 709 w 1843"/>
                  <a:gd name="T51" fmla="*/ 2041 h 3005"/>
                  <a:gd name="T52" fmla="*/ 652 w 1843"/>
                  <a:gd name="T53" fmla="*/ 1729 h 3005"/>
                  <a:gd name="T54" fmla="*/ 539 w 1843"/>
                  <a:gd name="T55" fmla="*/ 1729 h 3005"/>
                  <a:gd name="T56" fmla="*/ 453 w 1843"/>
                  <a:gd name="T57" fmla="*/ 1613 h 3005"/>
                  <a:gd name="T58" fmla="*/ 340 w 1843"/>
                  <a:gd name="T59" fmla="*/ 1928 h 3005"/>
                  <a:gd name="T60" fmla="*/ 454 w 1843"/>
                  <a:gd name="T61" fmla="*/ 2013 h 3005"/>
                  <a:gd name="T62" fmla="*/ 283 w 1843"/>
                  <a:gd name="T63" fmla="*/ 2183 h 3005"/>
                  <a:gd name="T64" fmla="*/ 312 w 1843"/>
                  <a:gd name="T65" fmla="*/ 2069 h 3005"/>
                  <a:gd name="T66" fmla="*/ 198 w 1843"/>
                  <a:gd name="T67" fmla="*/ 1928 h 3005"/>
                  <a:gd name="T68" fmla="*/ 142 w 1843"/>
                  <a:gd name="T69" fmla="*/ 1843 h 3005"/>
                  <a:gd name="T70" fmla="*/ 0 w 1843"/>
                  <a:gd name="T71" fmla="*/ 2098 h 300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</a:cxnLst>
                <a:rect l="0" t="0" r="r" b="b"/>
                <a:pathLst>
                  <a:path w="1843" h="3005">
                    <a:moveTo>
                      <a:pt x="0" y="2098"/>
                    </a:moveTo>
                    <a:lnTo>
                      <a:pt x="57" y="1446"/>
                    </a:lnTo>
                    <a:lnTo>
                      <a:pt x="113" y="992"/>
                    </a:lnTo>
                    <a:lnTo>
                      <a:pt x="255" y="1077"/>
                    </a:lnTo>
                    <a:lnTo>
                      <a:pt x="510" y="1162"/>
                    </a:lnTo>
                    <a:lnTo>
                      <a:pt x="482" y="1020"/>
                    </a:lnTo>
                    <a:lnTo>
                      <a:pt x="567" y="879"/>
                    </a:lnTo>
                    <a:lnTo>
                      <a:pt x="454" y="652"/>
                    </a:lnTo>
                    <a:lnTo>
                      <a:pt x="454" y="595"/>
                    </a:lnTo>
                    <a:lnTo>
                      <a:pt x="397" y="368"/>
                    </a:lnTo>
                    <a:lnTo>
                      <a:pt x="283" y="312"/>
                    </a:lnTo>
                    <a:lnTo>
                      <a:pt x="369" y="28"/>
                    </a:lnTo>
                    <a:lnTo>
                      <a:pt x="454" y="28"/>
                    </a:lnTo>
                    <a:lnTo>
                      <a:pt x="482" y="85"/>
                    </a:lnTo>
                    <a:lnTo>
                      <a:pt x="510" y="0"/>
                    </a:lnTo>
                    <a:lnTo>
                      <a:pt x="624" y="28"/>
                    </a:lnTo>
                    <a:lnTo>
                      <a:pt x="709" y="142"/>
                    </a:lnTo>
                    <a:lnTo>
                      <a:pt x="1021" y="198"/>
                    </a:lnTo>
                    <a:lnTo>
                      <a:pt x="1276" y="340"/>
                    </a:lnTo>
                    <a:lnTo>
                      <a:pt x="1219" y="397"/>
                    </a:lnTo>
                    <a:lnTo>
                      <a:pt x="1304" y="482"/>
                    </a:lnTo>
                    <a:lnTo>
                      <a:pt x="1276" y="538"/>
                    </a:lnTo>
                    <a:lnTo>
                      <a:pt x="1332" y="709"/>
                    </a:lnTo>
                    <a:lnTo>
                      <a:pt x="1389" y="709"/>
                    </a:lnTo>
                    <a:lnTo>
                      <a:pt x="1503" y="652"/>
                    </a:lnTo>
                    <a:lnTo>
                      <a:pt x="1559" y="709"/>
                    </a:lnTo>
                    <a:lnTo>
                      <a:pt x="1531" y="822"/>
                    </a:lnTo>
                    <a:lnTo>
                      <a:pt x="1559" y="992"/>
                    </a:lnTo>
                    <a:lnTo>
                      <a:pt x="1531" y="1219"/>
                    </a:lnTo>
                    <a:lnTo>
                      <a:pt x="1531" y="1304"/>
                    </a:lnTo>
                    <a:lnTo>
                      <a:pt x="1559" y="1361"/>
                    </a:lnTo>
                    <a:lnTo>
                      <a:pt x="1559" y="1304"/>
                    </a:lnTo>
                    <a:lnTo>
                      <a:pt x="1673" y="1276"/>
                    </a:lnTo>
                    <a:lnTo>
                      <a:pt x="1673" y="1361"/>
                    </a:lnTo>
                    <a:lnTo>
                      <a:pt x="1729" y="1389"/>
                    </a:lnTo>
                    <a:lnTo>
                      <a:pt x="1729" y="1531"/>
                    </a:lnTo>
                    <a:lnTo>
                      <a:pt x="1644" y="1814"/>
                    </a:lnTo>
                    <a:lnTo>
                      <a:pt x="1644" y="1984"/>
                    </a:lnTo>
                    <a:lnTo>
                      <a:pt x="1814" y="2239"/>
                    </a:lnTo>
                    <a:lnTo>
                      <a:pt x="1758" y="2324"/>
                    </a:lnTo>
                    <a:lnTo>
                      <a:pt x="1843" y="2381"/>
                    </a:lnTo>
                    <a:lnTo>
                      <a:pt x="1786" y="2551"/>
                    </a:lnTo>
                    <a:lnTo>
                      <a:pt x="1644" y="2523"/>
                    </a:lnTo>
                    <a:lnTo>
                      <a:pt x="1673" y="2721"/>
                    </a:lnTo>
                    <a:lnTo>
                      <a:pt x="1531" y="3005"/>
                    </a:lnTo>
                    <a:lnTo>
                      <a:pt x="1247" y="2948"/>
                    </a:lnTo>
                    <a:lnTo>
                      <a:pt x="1247" y="2863"/>
                    </a:lnTo>
                    <a:lnTo>
                      <a:pt x="1021" y="2693"/>
                    </a:lnTo>
                    <a:lnTo>
                      <a:pt x="794" y="2693"/>
                    </a:lnTo>
                    <a:lnTo>
                      <a:pt x="789" y="2549"/>
                    </a:lnTo>
                    <a:lnTo>
                      <a:pt x="624" y="2183"/>
                    </a:lnTo>
                    <a:lnTo>
                      <a:pt x="709" y="2041"/>
                    </a:lnTo>
                    <a:lnTo>
                      <a:pt x="624" y="1899"/>
                    </a:lnTo>
                    <a:lnTo>
                      <a:pt x="652" y="1729"/>
                    </a:lnTo>
                    <a:lnTo>
                      <a:pt x="595" y="1672"/>
                    </a:lnTo>
                    <a:lnTo>
                      <a:pt x="539" y="1729"/>
                    </a:lnTo>
                    <a:lnTo>
                      <a:pt x="510" y="1616"/>
                    </a:lnTo>
                    <a:lnTo>
                      <a:pt x="453" y="1613"/>
                    </a:lnTo>
                    <a:lnTo>
                      <a:pt x="454" y="1843"/>
                    </a:lnTo>
                    <a:lnTo>
                      <a:pt x="340" y="1928"/>
                    </a:lnTo>
                    <a:lnTo>
                      <a:pt x="397" y="2013"/>
                    </a:lnTo>
                    <a:lnTo>
                      <a:pt x="454" y="2013"/>
                    </a:lnTo>
                    <a:lnTo>
                      <a:pt x="397" y="2211"/>
                    </a:lnTo>
                    <a:lnTo>
                      <a:pt x="283" y="2183"/>
                    </a:lnTo>
                    <a:lnTo>
                      <a:pt x="340" y="2126"/>
                    </a:lnTo>
                    <a:lnTo>
                      <a:pt x="312" y="2069"/>
                    </a:lnTo>
                    <a:lnTo>
                      <a:pt x="227" y="2098"/>
                    </a:lnTo>
                    <a:lnTo>
                      <a:pt x="198" y="1928"/>
                    </a:lnTo>
                    <a:lnTo>
                      <a:pt x="255" y="1843"/>
                    </a:lnTo>
                    <a:lnTo>
                      <a:pt x="142" y="1843"/>
                    </a:lnTo>
                    <a:lnTo>
                      <a:pt x="28" y="2126"/>
                    </a:lnTo>
                    <a:lnTo>
                      <a:pt x="0" y="2098"/>
                    </a:lnTo>
                    <a:close/>
                  </a:path>
                </a:pathLst>
              </a:custGeom>
              <a:ln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5627" name="Freeform 267"/>
              <p:cNvSpPr>
                <a:spLocks/>
              </p:cNvSpPr>
              <p:nvPr/>
            </p:nvSpPr>
            <p:spPr bwMode="auto">
              <a:xfrm>
                <a:off x="756" y="1594"/>
                <a:ext cx="2325" cy="2353"/>
              </a:xfrm>
              <a:custGeom>
                <a:avLst/>
                <a:gdLst>
                  <a:gd name="T0" fmla="*/ 1729 w 2325"/>
                  <a:gd name="T1" fmla="*/ 2240 h 2353"/>
                  <a:gd name="T2" fmla="*/ 1843 w 2325"/>
                  <a:gd name="T3" fmla="*/ 1984 h 2353"/>
                  <a:gd name="T4" fmla="*/ 1928 w 2325"/>
                  <a:gd name="T5" fmla="*/ 1956 h 2353"/>
                  <a:gd name="T6" fmla="*/ 2155 w 2325"/>
                  <a:gd name="T7" fmla="*/ 1871 h 2353"/>
                  <a:gd name="T8" fmla="*/ 2098 w 2325"/>
                  <a:gd name="T9" fmla="*/ 1729 h 2353"/>
                  <a:gd name="T10" fmla="*/ 1843 w 2325"/>
                  <a:gd name="T11" fmla="*/ 1389 h 2353"/>
                  <a:gd name="T12" fmla="*/ 1928 w 2325"/>
                  <a:gd name="T13" fmla="*/ 992 h 2353"/>
                  <a:gd name="T14" fmla="*/ 1899 w 2325"/>
                  <a:gd name="T15" fmla="*/ 850 h 2353"/>
                  <a:gd name="T16" fmla="*/ 2155 w 2325"/>
                  <a:gd name="T17" fmla="*/ 624 h 2353"/>
                  <a:gd name="T18" fmla="*/ 2296 w 2325"/>
                  <a:gd name="T19" fmla="*/ 737 h 2353"/>
                  <a:gd name="T20" fmla="*/ 2325 w 2325"/>
                  <a:gd name="T21" fmla="*/ 85 h 2353"/>
                  <a:gd name="T22" fmla="*/ 2070 w 2325"/>
                  <a:gd name="T23" fmla="*/ 113 h 2353"/>
                  <a:gd name="T24" fmla="*/ 1786 w 2325"/>
                  <a:gd name="T25" fmla="*/ 57 h 2353"/>
                  <a:gd name="T26" fmla="*/ 1701 w 2325"/>
                  <a:gd name="T27" fmla="*/ 255 h 2353"/>
                  <a:gd name="T28" fmla="*/ 1474 w 2325"/>
                  <a:gd name="T29" fmla="*/ 454 h 2353"/>
                  <a:gd name="T30" fmla="*/ 1361 w 2325"/>
                  <a:gd name="T31" fmla="*/ 340 h 2353"/>
                  <a:gd name="T32" fmla="*/ 1247 w 2325"/>
                  <a:gd name="T33" fmla="*/ 142 h 2353"/>
                  <a:gd name="T34" fmla="*/ 1134 w 2325"/>
                  <a:gd name="T35" fmla="*/ 368 h 2353"/>
                  <a:gd name="T36" fmla="*/ 1077 w 2325"/>
                  <a:gd name="T37" fmla="*/ 510 h 2353"/>
                  <a:gd name="T38" fmla="*/ 1049 w 2325"/>
                  <a:gd name="T39" fmla="*/ 737 h 2353"/>
                  <a:gd name="T40" fmla="*/ 1021 w 2325"/>
                  <a:gd name="T41" fmla="*/ 879 h 2353"/>
                  <a:gd name="T42" fmla="*/ 907 w 2325"/>
                  <a:gd name="T43" fmla="*/ 964 h 2353"/>
                  <a:gd name="T44" fmla="*/ 851 w 2325"/>
                  <a:gd name="T45" fmla="*/ 1134 h 2353"/>
                  <a:gd name="T46" fmla="*/ 595 w 2325"/>
                  <a:gd name="T47" fmla="*/ 1191 h 2353"/>
                  <a:gd name="T48" fmla="*/ 510 w 2325"/>
                  <a:gd name="T49" fmla="*/ 1049 h 2353"/>
                  <a:gd name="T50" fmla="*/ 425 w 2325"/>
                  <a:gd name="T51" fmla="*/ 1049 h 2353"/>
                  <a:gd name="T52" fmla="*/ 284 w 2325"/>
                  <a:gd name="T53" fmla="*/ 1304 h 2353"/>
                  <a:gd name="T54" fmla="*/ 170 w 2325"/>
                  <a:gd name="T55" fmla="*/ 1332 h 2353"/>
                  <a:gd name="T56" fmla="*/ 0 w 2325"/>
                  <a:gd name="T57" fmla="*/ 1531 h 2353"/>
                  <a:gd name="T58" fmla="*/ 113 w 2325"/>
                  <a:gd name="T59" fmla="*/ 1701 h 2353"/>
                  <a:gd name="T60" fmla="*/ 284 w 2325"/>
                  <a:gd name="T61" fmla="*/ 1843 h 2353"/>
                  <a:gd name="T62" fmla="*/ 397 w 2325"/>
                  <a:gd name="T63" fmla="*/ 2098 h 2353"/>
                  <a:gd name="T64" fmla="*/ 567 w 2325"/>
                  <a:gd name="T65" fmla="*/ 2183 h 2353"/>
                  <a:gd name="T66" fmla="*/ 652 w 2325"/>
                  <a:gd name="T67" fmla="*/ 2155 h 2353"/>
                  <a:gd name="T68" fmla="*/ 822 w 2325"/>
                  <a:gd name="T69" fmla="*/ 2155 h 2353"/>
                  <a:gd name="T70" fmla="*/ 964 w 2325"/>
                  <a:gd name="T71" fmla="*/ 2268 h 2353"/>
                  <a:gd name="T72" fmla="*/ 1162 w 2325"/>
                  <a:gd name="T73" fmla="*/ 2353 h 2353"/>
                  <a:gd name="T74" fmla="*/ 1503 w 2325"/>
                  <a:gd name="T75" fmla="*/ 2268 h 235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</a:cxnLst>
                <a:rect l="0" t="0" r="r" b="b"/>
                <a:pathLst>
                  <a:path w="2325" h="2353">
                    <a:moveTo>
                      <a:pt x="1559" y="2296"/>
                    </a:moveTo>
                    <a:lnTo>
                      <a:pt x="1729" y="2240"/>
                    </a:lnTo>
                    <a:lnTo>
                      <a:pt x="1729" y="2041"/>
                    </a:lnTo>
                    <a:lnTo>
                      <a:pt x="1843" y="1984"/>
                    </a:lnTo>
                    <a:lnTo>
                      <a:pt x="1928" y="2013"/>
                    </a:lnTo>
                    <a:lnTo>
                      <a:pt x="1928" y="1956"/>
                    </a:lnTo>
                    <a:lnTo>
                      <a:pt x="2070" y="1871"/>
                    </a:lnTo>
                    <a:lnTo>
                      <a:pt x="2155" y="1871"/>
                    </a:lnTo>
                    <a:lnTo>
                      <a:pt x="2183" y="1786"/>
                    </a:lnTo>
                    <a:lnTo>
                      <a:pt x="2098" y="1729"/>
                    </a:lnTo>
                    <a:lnTo>
                      <a:pt x="2098" y="1559"/>
                    </a:lnTo>
                    <a:lnTo>
                      <a:pt x="1843" y="1389"/>
                    </a:lnTo>
                    <a:lnTo>
                      <a:pt x="1843" y="1219"/>
                    </a:lnTo>
                    <a:lnTo>
                      <a:pt x="1928" y="992"/>
                    </a:lnTo>
                    <a:lnTo>
                      <a:pt x="1899" y="907"/>
                    </a:lnTo>
                    <a:lnTo>
                      <a:pt x="1899" y="850"/>
                    </a:lnTo>
                    <a:lnTo>
                      <a:pt x="2048" y="694"/>
                    </a:lnTo>
                    <a:lnTo>
                      <a:pt x="2155" y="624"/>
                    </a:lnTo>
                    <a:lnTo>
                      <a:pt x="2211" y="765"/>
                    </a:lnTo>
                    <a:lnTo>
                      <a:pt x="2296" y="737"/>
                    </a:lnTo>
                    <a:lnTo>
                      <a:pt x="2268" y="709"/>
                    </a:lnTo>
                    <a:lnTo>
                      <a:pt x="2325" y="85"/>
                    </a:lnTo>
                    <a:lnTo>
                      <a:pt x="2155" y="0"/>
                    </a:lnTo>
                    <a:lnTo>
                      <a:pt x="2070" y="113"/>
                    </a:lnTo>
                    <a:lnTo>
                      <a:pt x="1956" y="28"/>
                    </a:lnTo>
                    <a:lnTo>
                      <a:pt x="1786" y="57"/>
                    </a:lnTo>
                    <a:lnTo>
                      <a:pt x="1814" y="142"/>
                    </a:lnTo>
                    <a:lnTo>
                      <a:pt x="1701" y="255"/>
                    </a:lnTo>
                    <a:lnTo>
                      <a:pt x="1673" y="368"/>
                    </a:lnTo>
                    <a:lnTo>
                      <a:pt x="1474" y="454"/>
                    </a:lnTo>
                    <a:lnTo>
                      <a:pt x="1418" y="340"/>
                    </a:lnTo>
                    <a:lnTo>
                      <a:pt x="1361" y="340"/>
                    </a:lnTo>
                    <a:lnTo>
                      <a:pt x="1304" y="283"/>
                    </a:lnTo>
                    <a:lnTo>
                      <a:pt x="1247" y="142"/>
                    </a:lnTo>
                    <a:lnTo>
                      <a:pt x="1191" y="142"/>
                    </a:lnTo>
                    <a:lnTo>
                      <a:pt x="1134" y="368"/>
                    </a:lnTo>
                    <a:lnTo>
                      <a:pt x="1077" y="425"/>
                    </a:lnTo>
                    <a:lnTo>
                      <a:pt x="1077" y="510"/>
                    </a:lnTo>
                    <a:lnTo>
                      <a:pt x="1049" y="567"/>
                    </a:lnTo>
                    <a:lnTo>
                      <a:pt x="1049" y="737"/>
                    </a:lnTo>
                    <a:lnTo>
                      <a:pt x="964" y="765"/>
                    </a:lnTo>
                    <a:lnTo>
                      <a:pt x="1021" y="879"/>
                    </a:lnTo>
                    <a:lnTo>
                      <a:pt x="992" y="935"/>
                    </a:lnTo>
                    <a:lnTo>
                      <a:pt x="907" y="964"/>
                    </a:lnTo>
                    <a:lnTo>
                      <a:pt x="851" y="1021"/>
                    </a:lnTo>
                    <a:lnTo>
                      <a:pt x="851" y="1134"/>
                    </a:lnTo>
                    <a:lnTo>
                      <a:pt x="652" y="1219"/>
                    </a:lnTo>
                    <a:lnTo>
                      <a:pt x="595" y="1191"/>
                    </a:lnTo>
                    <a:lnTo>
                      <a:pt x="624" y="1077"/>
                    </a:lnTo>
                    <a:lnTo>
                      <a:pt x="510" y="1049"/>
                    </a:lnTo>
                    <a:lnTo>
                      <a:pt x="482" y="1077"/>
                    </a:lnTo>
                    <a:lnTo>
                      <a:pt x="425" y="1049"/>
                    </a:lnTo>
                    <a:lnTo>
                      <a:pt x="340" y="1049"/>
                    </a:lnTo>
                    <a:lnTo>
                      <a:pt x="284" y="1304"/>
                    </a:lnTo>
                    <a:lnTo>
                      <a:pt x="170" y="1276"/>
                    </a:lnTo>
                    <a:lnTo>
                      <a:pt x="170" y="1332"/>
                    </a:lnTo>
                    <a:lnTo>
                      <a:pt x="85" y="1389"/>
                    </a:lnTo>
                    <a:lnTo>
                      <a:pt x="0" y="1531"/>
                    </a:lnTo>
                    <a:lnTo>
                      <a:pt x="0" y="1644"/>
                    </a:lnTo>
                    <a:lnTo>
                      <a:pt x="113" y="1701"/>
                    </a:lnTo>
                    <a:lnTo>
                      <a:pt x="198" y="1843"/>
                    </a:lnTo>
                    <a:lnTo>
                      <a:pt x="284" y="1843"/>
                    </a:lnTo>
                    <a:lnTo>
                      <a:pt x="397" y="2013"/>
                    </a:lnTo>
                    <a:lnTo>
                      <a:pt x="397" y="2098"/>
                    </a:lnTo>
                    <a:lnTo>
                      <a:pt x="454" y="2211"/>
                    </a:lnTo>
                    <a:lnTo>
                      <a:pt x="567" y="2183"/>
                    </a:lnTo>
                    <a:lnTo>
                      <a:pt x="652" y="2098"/>
                    </a:lnTo>
                    <a:lnTo>
                      <a:pt x="652" y="2155"/>
                    </a:lnTo>
                    <a:lnTo>
                      <a:pt x="709" y="2155"/>
                    </a:lnTo>
                    <a:lnTo>
                      <a:pt x="822" y="2155"/>
                    </a:lnTo>
                    <a:lnTo>
                      <a:pt x="964" y="2211"/>
                    </a:lnTo>
                    <a:lnTo>
                      <a:pt x="964" y="2268"/>
                    </a:lnTo>
                    <a:lnTo>
                      <a:pt x="1077" y="2353"/>
                    </a:lnTo>
                    <a:lnTo>
                      <a:pt x="1162" y="2353"/>
                    </a:lnTo>
                    <a:lnTo>
                      <a:pt x="1332" y="2211"/>
                    </a:lnTo>
                    <a:lnTo>
                      <a:pt x="1503" y="2268"/>
                    </a:lnTo>
                    <a:lnTo>
                      <a:pt x="1559" y="2296"/>
                    </a:lnTo>
                    <a:close/>
                  </a:path>
                </a:pathLst>
              </a:custGeom>
              <a:ln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5628" name="Freeform 268"/>
              <p:cNvSpPr>
                <a:spLocks/>
              </p:cNvSpPr>
              <p:nvPr/>
            </p:nvSpPr>
            <p:spPr bwMode="auto">
              <a:xfrm>
                <a:off x="1096" y="3749"/>
                <a:ext cx="1559" cy="3458"/>
              </a:xfrm>
              <a:custGeom>
                <a:avLst/>
                <a:gdLst>
                  <a:gd name="T0" fmla="*/ 482 w 1559"/>
                  <a:gd name="T1" fmla="*/ 0 h 3458"/>
                  <a:gd name="T2" fmla="*/ 626 w 1559"/>
                  <a:gd name="T3" fmla="*/ 112 h 3458"/>
                  <a:gd name="T4" fmla="*/ 794 w 1559"/>
                  <a:gd name="T5" fmla="*/ 198 h 3458"/>
                  <a:gd name="T6" fmla="*/ 1163 w 1559"/>
                  <a:gd name="T7" fmla="*/ 113 h 3458"/>
                  <a:gd name="T8" fmla="*/ 1130 w 1559"/>
                  <a:gd name="T9" fmla="*/ 193 h 3458"/>
                  <a:gd name="T10" fmla="*/ 1021 w 1559"/>
                  <a:gd name="T11" fmla="*/ 340 h 3458"/>
                  <a:gd name="T12" fmla="*/ 851 w 1559"/>
                  <a:gd name="T13" fmla="*/ 595 h 3458"/>
                  <a:gd name="T14" fmla="*/ 737 w 1559"/>
                  <a:gd name="T15" fmla="*/ 708 h 3458"/>
                  <a:gd name="T16" fmla="*/ 766 w 1559"/>
                  <a:gd name="T17" fmla="*/ 963 h 3458"/>
                  <a:gd name="T18" fmla="*/ 767 w 1559"/>
                  <a:gd name="T19" fmla="*/ 1129 h 3458"/>
                  <a:gd name="T20" fmla="*/ 761 w 1559"/>
                  <a:gd name="T21" fmla="*/ 1303 h 3458"/>
                  <a:gd name="T22" fmla="*/ 704 w 1559"/>
                  <a:gd name="T23" fmla="*/ 1474 h 3458"/>
                  <a:gd name="T24" fmla="*/ 683 w 1559"/>
                  <a:gd name="T25" fmla="*/ 1555 h 3458"/>
                  <a:gd name="T26" fmla="*/ 536 w 1559"/>
                  <a:gd name="T27" fmla="*/ 1669 h 3458"/>
                  <a:gd name="T28" fmla="*/ 392 w 1559"/>
                  <a:gd name="T29" fmla="*/ 2128 h 3458"/>
                  <a:gd name="T30" fmla="*/ 335 w 1559"/>
                  <a:gd name="T31" fmla="*/ 2239 h 3458"/>
                  <a:gd name="T32" fmla="*/ 512 w 1559"/>
                  <a:gd name="T33" fmla="*/ 2329 h 3458"/>
                  <a:gd name="T34" fmla="*/ 623 w 1559"/>
                  <a:gd name="T35" fmla="*/ 2554 h 3458"/>
                  <a:gd name="T36" fmla="*/ 851 w 1559"/>
                  <a:gd name="T37" fmla="*/ 2409 h 3458"/>
                  <a:gd name="T38" fmla="*/ 1106 w 1559"/>
                  <a:gd name="T39" fmla="*/ 2494 h 3458"/>
                  <a:gd name="T40" fmla="*/ 1219 w 1559"/>
                  <a:gd name="T41" fmla="*/ 2551 h 3458"/>
                  <a:gd name="T42" fmla="*/ 1361 w 1559"/>
                  <a:gd name="T43" fmla="*/ 2693 h 3458"/>
                  <a:gd name="T44" fmla="*/ 1418 w 1559"/>
                  <a:gd name="T45" fmla="*/ 2863 h 3458"/>
                  <a:gd name="T46" fmla="*/ 1559 w 1559"/>
                  <a:gd name="T47" fmla="*/ 2948 h 3458"/>
                  <a:gd name="T48" fmla="*/ 1361 w 1559"/>
                  <a:gd name="T49" fmla="*/ 3033 h 3458"/>
                  <a:gd name="T50" fmla="*/ 1191 w 1559"/>
                  <a:gd name="T51" fmla="*/ 3316 h 3458"/>
                  <a:gd name="T52" fmla="*/ 1049 w 1559"/>
                  <a:gd name="T53" fmla="*/ 3373 h 3458"/>
                  <a:gd name="T54" fmla="*/ 879 w 1559"/>
                  <a:gd name="T55" fmla="*/ 3260 h 3458"/>
                  <a:gd name="T56" fmla="*/ 681 w 1559"/>
                  <a:gd name="T57" fmla="*/ 3345 h 3458"/>
                  <a:gd name="T58" fmla="*/ 539 w 1559"/>
                  <a:gd name="T59" fmla="*/ 3458 h 3458"/>
                  <a:gd name="T60" fmla="*/ 482 w 1559"/>
                  <a:gd name="T61" fmla="*/ 3345 h 3458"/>
                  <a:gd name="T62" fmla="*/ 312 w 1559"/>
                  <a:gd name="T63" fmla="*/ 3175 h 3458"/>
                  <a:gd name="T64" fmla="*/ 369 w 1559"/>
                  <a:gd name="T65" fmla="*/ 2976 h 3458"/>
                  <a:gd name="T66" fmla="*/ 425 w 1559"/>
                  <a:gd name="T67" fmla="*/ 2778 h 3458"/>
                  <a:gd name="T68" fmla="*/ 284 w 1559"/>
                  <a:gd name="T69" fmla="*/ 2523 h 3458"/>
                  <a:gd name="T70" fmla="*/ 227 w 1559"/>
                  <a:gd name="T71" fmla="*/ 2438 h 3458"/>
                  <a:gd name="T72" fmla="*/ 142 w 1559"/>
                  <a:gd name="T73" fmla="*/ 2381 h 3458"/>
                  <a:gd name="T74" fmla="*/ 57 w 1559"/>
                  <a:gd name="T75" fmla="*/ 2296 h 3458"/>
                  <a:gd name="T76" fmla="*/ 142 w 1559"/>
                  <a:gd name="T77" fmla="*/ 2182 h 3458"/>
                  <a:gd name="T78" fmla="*/ 85 w 1559"/>
                  <a:gd name="T79" fmla="*/ 2126 h 3458"/>
                  <a:gd name="T80" fmla="*/ 0 w 1559"/>
                  <a:gd name="T81" fmla="*/ 1984 h 3458"/>
                  <a:gd name="T82" fmla="*/ 142 w 1559"/>
                  <a:gd name="T83" fmla="*/ 1757 h 3458"/>
                  <a:gd name="T84" fmla="*/ 114 w 1559"/>
                  <a:gd name="T85" fmla="*/ 1615 h 3458"/>
                  <a:gd name="T86" fmla="*/ 227 w 1559"/>
                  <a:gd name="T87" fmla="*/ 1190 h 3458"/>
                  <a:gd name="T88" fmla="*/ 227 w 1559"/>
                  <a:gd name="T89" fmla="*/ 1020 h 3458"/>
                  <a:gd name="T90" fmla="*/ 142 w 1559"/>
                  <a:gd name="T91" fmla="*/ 765 h 3458"/>
                  <a:gd name="T92" fmla="*/ 170 w 1559"/>
                  <a:gd name="T93" fmla="*/ 481 h 3458"/>
                  <a:gd name="T94" fmla="*/ 227 w 1559"/>
                  <a:gd name="T95" fmla="*/ 255 h 3458"/>
                  <a:gd name="T96" fmla="*/ 312 w 1559"/>
                  <a:gd name="T97" fmla="*/ 0 h 345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</a:cxnLst>
                <a:rect l="0" t="0" r="r" b="b"/>
                <a:pathLst>
                  <a:path w="1559" h="3458">
                    <a:moveTo>
                      <a:pt x="312" y="0"/>
                    </a:moveTo>
                    <a:lnTo>
                      <a:pt x="482" y="0"/>
                    </a:lnTo>
                    <a:lnTo>
                      <a:pt x="624" y="56"/>
                    </a:lnTo>
                    <a:lnTo>
                      <a:pt x="626" y="112"/>
                    </a:lnTo>
                    <a:lnTo>
                      <a:pt x="737" y="198"/>
                    </a:lnTo>
                    <a:lnTo>
                      <a:pt x="794" y="198"/>
                    </a:lnTo>
                    <a:lnTo>
                      <a:pt x="992" y="56"/>
                    </a:lnTo>
                    <a:lnTo>
                      <a:pt x="1163" y="113"/>
                    </a:lnTo>
                    <a:lnTo>
                      <a:pt x="1219" y="141"/>
                    </a:lnTo>
                    <a:lnTo>
                      <a:pt x="1130" y="193"/>
                    </a:lnTo>
                    <a:lnTo>
                      <a:pt x="1078" y="311"/>
                    </a:lnTo>
                    <a:lnTo>
                      <a:pt x="1021" y="340"/>
                    </a:lnTo>
                    <a:lnTo>
                      <a:pt x="1021" y="453"/>
                    </a:lnTo>
                    <a:lnTo>
                      <a:pt x="851" y="595"/>
                    </a:lnTo>
                    <a:lnTo>
                      <a:pt x="821" y="676"/>
                    </a:lnTo>
                    <a:lnTo>
                      <a:pt x="737" y="708"/>
                    </a:lnTo>
                    <a:lnTo>
                      <a:pt x="681" y="850"/>
                    </a:lnTo>
                    <a:lnTo>
                      <a:pt x="766" y="963"/>
                    </a:lnTo>
                    <a:lnTo>
                      <a:pt x="822" y="1077"/>
                    </a:lnTo>
                    <a:lnTo>
                      <a:pt x="767" y="1129"/>
                    </a:lnTo>
                    <a:lnTo>
                      <a:pt x="734" y="1246"/>
                    </a:lnTo>
                    <a:lnTo>
                      <a:pt x="761" y="1303"/>
                    </a:lnTo>
                    <a:lnTo>
                      <a:pt x="764" y="1387"/>
                    </a:lnTo>
                    <a:lnTo>
                      <a:pt x="704" y="1474"/>
                    </a:lnTo>
                    <a:lnTo>
                      <a:pt x="626" y="1525"/>
                    </a:lnTo>
                    <a:lnTo>
                      <a:pt x="683" y="1555"/>
                    </a:lnTo>
                    <a:lnTo>
                      <a:pt x="653" y="1612"/>
                    </a:lnTo>
                    <a:lnTo>
                      <a:pt x="536" y="1669"/>
                    </a:lnTo>
                    <a:lnTo>
                      <a:pt x="365" y="2008"/>
                    </a:lnTo>
                    <a:lnTo>
                      <a:pt x="392" y="2128"/>
                    </a:lnTo>
                    <a:lnTo>
                      <a:pt x="341" y="2173"/>
                    </a:lnTo>
                    <a:lnTo>
                      <a:pt x="335" y="2239"/>
                    </a:lnTo>
                    <a:lnTo>
                      <a:pt x="446" y="2317"/>
                    </a:lnTo>
                    <a:lnTo>
                      <a:pt x="512" y="2329"/>
                    </a:lnTo>
                    <a:lnTo>
                      <a:pt x="536" y="2437"/>
                    </a:lnTo>
                    <a:lnTo>
                      <a:pt x="623" y="2554"/>
                    </a:lnTo>
                    <a:lnTo>
                      <a:pt x="624" y="2409"/>
                    </a:lnTo>
                    <a:lnTo>
                      <a:pt x="851" y="2409"/>
                    </a:lnTo>
                    <a:lnTo>
                      <a:pt x="964" y="2579"/>
                    </a:lnTo>
                    <a:lnTo>
                      <a:pt x="1106" y="2494"/>
                    </a:lnTo>
                    <a:lnTo>
                      <a:pt x="1134" y="2551"/>
                    </a:lnTo>
                    <a:lnTo>
                      <a:pt x="1219" y="2551"/>
                    </a:lnTo>
                    <a:lnTo>
                      <a:pt x="1333" y="2579"/>
                    </a:lnTo>
                    <a:lnTo>
                      <a:pt x="1361" y="2693"/>
                    </a:lnTo>
                    <a:lnTo>
                      <a:pt x="1276" y="2693"/>
                    </a:lnTo>
                    <a:lnTo>
                      <a:pt x="1418" y="2863"/>
                    </a:lnTo>
                    <a:lnTo>
                      <a:pt x="1474" y="2863"/>
                    </a:lnTo>
                    <a:lnTo>
                      <a:pt x="1559" y="2948"/>
                    </a:lnTo>
                    <a:lnTo>
                      <a:pt x="1559" y="3005"/>
                    </a:lnTo>
                    <a:lnTo>
                      <a:pt x="1361" y="3033"/>
                    </a:lnTo>
                    <a:lnTo>
                      <a:pt x="1248" y="3118"/>
                    </a:lnTo>
                    <a:lnTo>
                      <a:pt x="1191" y="3316"/>
                    </a:lnTo>
                    <a:lnTo>
                      <a:pt x="1078" y="3260"/>
                    </a:lnTo>
                    <a:lnTo>
                      <a:pt x="1049" y="3373"/>
                    </a:lnTo>
                    <a:lnTo>
                      <a:pt x="879" y="3373"/>
                    </a:lnTo>
                    <a:lnTo>
                      <a:pt x="879" y="3260"/>
                    </a:lnTo>
                    <a:lnTo>
                      <a:pt x="794" y="3345"/>
                    </a:lnTo>
                    <a:lnTo>
                      <a:pt x="681" y="3345"/>
                    </a:lnTo>
                    <a:lnTo>
                      <a:pt x="652" y="3401"/>
                    </a:lnTo>
                    <a:lnTo>
                      <a:pt x="539" y="3458"/>
                    </a:lnTo>
                    <a:lnTo>
                      <a:pt x="482" y="3401"/>
                    </a:lnTo>
                    <a:lnTo>
                      <a:pt x="482" y="3345"/>
                    </a:lnTo>
                    <a:lnTo>
                      <a:pt x="369" y="3316"/>
                    </a:lnTo>
                    <a:lnTo>
                      <a:pt x="312" y="3175"/>
                    </a:lnTo>
                    <a:lnTo>
                      <a:pt x="369" y="3146"/>
                    </a:lnTo>
                    <a:lnTo>
                      <a:pt x="369" y="2976"/>
                    </a:lnTo>
                    <a:lnTo>
                      <a:pt x="425" y="2948"/>
                    </a:lnTo>
                    <a:lnTo>
                      <a:pt x="425" y="2778"/>
                    </a:lnTo>
                    <a:lnTo>
                      <a:pt x="284" y="2664"/>
                    </a:lnTo>
                    <a:lnTo>
                      <a:pt x="284" y="2523"/>
                    </a:lnTo>
                    <a:lnTo>
                      <a:pt x="227" y="2523"/>
                    </a:lnTo>
                    <a:lnTo>
                      <a:pt x="227" y="2438"/>
                    </a:lnTo>
                    <a:lnTo>
                      <a:pt x="57" y="2438"/>
                    </a:lnTo>
                    <a:lnTo>
                      <a:pt x="142" y="2381"/>
                    </a:lnTo>
                    <a:lnTo>
                      <a:pt x="114" y="2324"/>
                    </a:lnTo>
                    <a:lnTo>
                      <a:pt x="57" y="2296"/>
                    </a:lnTo>
                    <a:lnTo>
                      <a:pt x="142" y="2239"/>
                    </a:lnTo>
                    <a:lnTo>
                      <a:pt x="142" y="2182"/>
                    </a:lnTo>
                    <a:lnTo>
                      <a:pt x="85" y="2182"/>
                    </a:lnTo>
                    <a:lnTo>
                      <a:pt x="85" y="2126"/>
                    </a:lnTo>
                    <a:lnTo>
                      <a:pt x="0" y="2041"/>
                    </a:lnTo>
                    <a:lnTo>
                      <a:pt x="0" y="1984"/>
                    </a:lnTo>
                    <a:lnTo>
                      <a:pt x="114" y="1927"/>
                    </a:lnTo>
                    <a:lnTo>
                      <a:pt x="142" y="1757"/>
                    </a:lnTo>
                    <a:lnTo>
                      <a:pt x="170" y="1700"/>
                    </a:lnTo>
                    <a:lnTo>
                      <a:pt x="114" y="1615"/>
                    </a:lnTo>
                    <a:lnTo>
                      <a:pt x="284" y="1247"/>
                    </a:lnTo>
                    <a:lnTo>
                      <a:pt x="227" y="1190"/>
                    </a:lnTo>
                    <a:lnTo>
                      <a:pt x="284" y="1048"/>
                    </a:lnTo>
                    <a:lnTo>
                      <a:pt x="227" y="1020"/>
                    </a:lnTo>
                    <a:lnTo>
                      <a:pt x="170" y="822"/>
                    </a:lnTo>
                    <a:lnTo>
                      <a:pt x="142" y="765"/>
                    </a:lnTo>
                    <a:lnTo>
                      <a:pt x="85" y="481"/>
                    </a:lnTo>
                    <a:lnTo>
                      <a:pt x="170" y="481"/>
                    </a:lnTo>
                    <a:lnTo>
                      <a:pt x="142" y="340"/>
                    </a:lnTo>
                    <a:lnTo>
                      <a:pt x="227" y="255"/>
                    </a:lnTo>
                    <a:lnTo>
                      <a:pt x="170" y="141"/>
                    </a:lnTo>
                    <a:lnTo>
                      <a:pt x="312" y="0"/>
                    </a:lnTo>
                    <a:close/>
                  </a:path>
                </a:pathLst>
              </a:custGeom>
              <a:ln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5629" name="Freeform 269"/>
              <p:cNvSpPr>
                <a:spLocks/>
              </p:cNvSpPr>
              <p:nvPr/>
            </p:nvSpPr>
            <p:spPr bwMode="auto">
              <a:xfrm>
                <a:off x="3818" y="4287"/>
                <a:ext cx="312" cy="369"/>
              </a:xfrm>
              <a:custGeom>
                <a:avLst/>
                <a:gdLst>
                  <a:gd name="T0" fmla="*/ 170 w 312"/>
                  <a:gd name="T1" fmla="*/ 57 h 369"/>
                  <a:gd name="T2" fmla="*/ 85 w 312"/>
                  <a:gd name="T3" fmla="*/ 0 h 369"/>
                  <a:gd name="T4" fmla="*/ 56 w 312"/>
                  <a:gd name="T5" fmla="*/ 28 h 369"/>
                  <a:gd name="T6" fmla="*/ 85 w 312"/>
                  <a:gd name="T7" fmla="*/ 114 h 369"/>
                  <a:gd name="T8" fmla="*/ 0 w 312"/>
                  <a:gd name="T9" fmla="*/ 199 h 369"/>
                  <a:gd name="T10" fmla="*/ 56 w 312"/>
                  <a:gd name="T11" fmla="*/ 255 h 369"/>
                  <a:gd name="T12" fmla="*/ 85 w 312"/>
                  <a:gd name="T13" fmla="*/ 255 h 369"/>
                  <a:gd name="T14" fmla="*/ 113 w 312"/>
                  <a:gd name="T15" fmla="*/ 340 h 369"/>
                  <a:gd name="T16" fmla="*/ 170 w 312"/>
                  <a:gd name="T17" fmla="*/ 369 h 369"/>
                  <a:gd name="T18" fmla="*/ 170 w 312"/>
                  <a:gd name="T19" fmla="*/ 312 h 369"/>
                  <a:gd name="T20" fmla="*/ 142 w 312"/>
                  <a:gd name="T21" fmla="*/ 284 h 369"/>
                  <a:gd name="T22" fmla="*/ 142 w 312"/>
                  <a:gd name="T23" fmla="*/ 170 h 369"/>
                  <a:gd name="T24" fmla="*/ 198 w 312"/>
                  <a:gd name="T25" fmla="*/ 227 h 369"/>
                  <a:gd name="T26" fmla="*/ 312 w 312"/>
                  <a:gd name="T27" fmla="*/ 255 h 369"/>
                  <a:gd name="T28" fmla="*/ 312 w 312"/>
                  <a:gd name="T29" fmla="*/ 199 h 369"/>
                  <a:gd name="T30" fmla="*/ 255 w 312"/>
                  <a:gd name="T31" fmla="*/ 199 h 369"/>
                  <a:gd name="T32" fmla="*/ 198 w 312"/>
                  <a:gd name="T33" fmla="*/ 142 h 369"/>
                  <a:gd name="T34" fmla="*/ 227 w 312"/>
                  <a:gd name="T35" fmla="*/ 85 h 369"/>
                  <a:gd name="T36" fmla="*/ 170 w 312"/>
                  <a:gd name="T37" fmla="*/ 57 h 36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</a:cxnLst>
                <a:rect l="0" t="0" r="r" b="b"/>
                <a:pathLst>
                  <a:path w="312" h="369">
                    <a:moveTo>
                      <a:pt x="170" y="57"/>
                    </a:moveTo>
                    <a:lnTo>
                      <a:pt x="85" y="0"/>
                    </a:lnTo>
                    <a:lnTo>
                      <a:pt x="56" y="28"/>
                    </a:lnTo>
                    <a:lnTo>
                      <a:pt x="85" y="114"/>
                    </a:lnTo>
                    <a:lnTo>
                      <a:pt x="0" y="199"/>
                    </a:lnTo>
                    <a:lnTo>
                      <a:pt x="56" y="255"/>
                    </a:lnTo>
                    <a:lnTo>
                      <a:pt x="85" y="255"/>
                    </a:lnTo>
                    <a:lnTo>
                      <a:pt x="113" y="340"/>
                    </a:lnTo>
                    <a:lnTo>
                      <a:pt x="170" y="369"/>
                    </a:lnTo>
                    <a:lnTo>
                      <a:pt x="170" y="312"/>
                    </a:lnTo>
                    <a:lnTo>
                      <a:pt x="142" y="284"/>
                    </a:lnTo>
                    <a:lnTo>
                      <a:pt x="142" y="170"/>
                    </a:lnTo>
                    <a:lnTo>
                      <a:pt x="198" y="227"/>
                    </a:lnTo>
                    <a:lnTo>
                      <a:pt x="312" y="255"/>
                    </a:lnTo>
                    <a:lnTo>
                      <a:pt x="312" y="199"/>
                    </a:lnTo>
                    <a:lnTo>
                      <a:pt x="255" y="199"/>
                    </a:lnTo>
                    <a:lnTo>
                      <a:pt x="198" y="142"/>
                    </a:lnTo>
                    <a:lnTo>
                      <a:pt x="227" y="85"/>
                    </a:lnTo>
                    <a:lnTo>
                      <a:pt x="170" y="57"/>
                    </a:lnTo>
                    <a:close/>
                  </a:path>
                </a:pathLst>
              </a:custGeom>
              <a:ln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5630" name="Freeform 270"/>
              <p:cNvSpPr>
                <a:spLocks/>
              </p:cNvSpPr>
              <p:nvPr/>
            </p:nvSpPr>
            <p:spPr bwMode="auto">
              <a:xfrm>
                <a:off x="3988" y="4202"/>
                <a:ext cx="368" cy="425"/>
              </a:xfrm>
              <a:custGeom>
                <a:avLst/>
                <a:gdLst>
                  <a:gd name="T0" fmla="*/ 142 w 368"/>
                  <a:gd name="T1" fmla="*/ 340 h 425"/>
                  <a:gd name="T2" fmla="*/ 142 w 368"/>
                  <a:gd name="T3" fmla="*/ 284 h 425"/>
                  <a:gd name="T4" fmla="*/ 85 w 368"/>
                  <a:gd name="T5" fmla="*/ 284 h 425"/>
                  <a:gd name="T6" fmla="*/ 28 w 368"/>
                  <a:gd name="T7" fmla="*/ 227 h 425"/>
                  <a:gd name="T8" fmla="*/ 57 w 368"/>
                  <a:gd name="T9" fmla="*/ 170 h 425"/>
                  <a:gd name="T10" fmla="*/ 0 w 368"/>
                  <a:gd name="T11" fmla="*/ 142 h 425"/>
                  <a:gd name="T12" fmla="*/ 28 w 368"/>
                  <a:gd name="T13" fmla="*/ 85 h 425"/>
                  <a:gd name="T14" fmla="*/ 113 w 368"/>
                  <a:gd name="T15" fmla="*/ 85 h 425"/>
                  <a:gd name="T16" fmla="*/ 85 w 368"/>
                  <a:gd name="T17" fmla="*/ 28 h 425"/>
                  <a:gd name="T18" fmla="*/ 142 w 368"/>
                  <a:gd name="T19" fmla="*/ 0 h 425"/>
                  <a:gd name="T20" fmla="*/ 340 w 368"/>
                  <a:gd name="T21" fmla="*/ 227 h 425"/>
                  <a:gd name="T22" fmla="*/ 368 w 368"/>
                  <a:gd name="T23" fmla="*/ 397 h 425"/>
                  <a:gd name="T24" fmla="*/ 283 w 368"/>
                  <a:gd name="T25" fmla="*/ 425 h 425"/>
                  <a:gd name="T26" fmla="*/ 227 w 368"/>
                  <a:gd name="T27" fmla="*/ 369 h 425"/>
                  <a:gd name="T28" fmla="*/ 142 w 368"/>
                  <a:gd name="T29" fmla="*/ 340 h 42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</a:cxnLst>
                <a:rect l="0" t="0" r="r" b="b"/>
                <a:pathLst>
                  <a:path w="368" h="425">
                    <a:moveTo>
                      <a:pt x="142" y="340"/>
                    </a:moveTo>
                    <a:lnTo>
                      <a:pt x="142" y="284"/>
                    </a:lnTo>
                    <a:lnTo>
                      <a:pt x="85" y="284"/>
                    </a:lnTo>
                    <a:lnTo>
                      <a:pt x="28" y="227"/>
                    </a:lnTo>
                    <a:lnTo>
                      <a:pt x="57" y="170"/>
                    </a:lnTo>
                    <a:lnTo>
                      <a:pt x="0" y="142"/>
                    </a:lnTo>
                    <a:lnTo>
                      <a:pt x="28" y="85"/>
                    </a:lnTo>
                    <a:lnTo>
                      <a:pt x="113" y="85"/>
                    </a:lnTo>
                    <a:lnTo>
                      <a:pt x="85" y="28"/>
                    </a:lnTo>
                    <a:lnTo>
                      <a:pt x="142" y="0"/>
                    </a:lnTo>
                    <a:lnTo>
                      <a:pt x="340" y="227"/>
                    </a:lnTo>
                    <a:lnTo>
                      <a:pt x="368" y="397"/>
                    </a:lnTo>
                    <a:lnTo>
                      <a:pt x="283" y="425"/>
                    </a:lnTo>
                    <a:lnTo>
                      <a:pt x="227" y="369"/>
                    </a:lnTo>
                    <a:lnTo>
                      <a:pt x="142" y="340"/>
                    </a:lnTo>
                    <a:close/>
                  </a:path>
                </a:pathLst>
              </a:custGeom>
              <a:ln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5632" name="Freeform 272"/>
              <p:cNvSpPr>
                <a:spLocks/>
              </p:cNvSpPr>
              <p:nvPr/>
            </p:nvSpPr>
            <p:spPr bwMode="auto">
              <a:xfrm>
                <a:off x="3676" y="4457"/>
                <a:ext cx="992" cy="511"/>
              </a:xfrm>
              <a:custGeom>
                <a:avLst/>
                <a:gdLst>
                  <a:gd name="T0" fmla="*/ 992 w 992"/>
                  <a:gd name="T1" fmla="*/ 454 h 511"/>
                  <a:gd name="T2" fmla="*/ 936 w 992"/>
                  <a:gd name="T3" fmla="*/ 511 h 511"/>
                  <a:gd name="T4" fmla="*/ 879 w 992"/>
                  <a:gd name="T5" fmla="*/ 511 h 511"/>
                  <a:gd name="T6" fmla="*/ 879 w 992"/>
                  <a:gd name="T7" fmla="*/ 454 h 511"/>
                  <a:gd name="T8" fmla="*/ 765 w 992"/>
                  <a:gd name="T9" fmla="*/ 340 h 511"/>
                  <a:gd name="T10" fmla="*/ 652 w 992"/>
                  <a:gd name="T11" fmla="*/ 397 h 511"/>
                  <a:gd name="T12" fmla="*/ 454 w 992"/>
                  <a:gd name="T13" fmla="*/ 340 h 511"/>
                  <a:gd name="T14" fmla="*/ 397 w 992"/>
                  <a:gd name="T15" fmla="*/ 397 h 511"/>
                  <a:gd name="T16" fmla="*/ 312 w 992"/>
                  <a:gd name="T17" fmla="*/ 340 h 511"/>
                  <a:gd name="T18" fmla="*/ 255 w 992"/>
                  <a:gd name="T19" fmla="*/ 340 h 511"/>
                  <a:gd name="T20" fmla="*/ 284 w 992"/>
                  <a:gd name="T21" fmla="*/ 397 h 511"/>
                  <a:gd name="T22" fmla="*/ 255 w 992"/>
                  <a:gd name="T23" fmla="*/ 482 h 511"/>
                  <a:gd name="T24" fmla="*/ 198 w 992"/>
                  <a:gd name="T25" fmla="*/ 425 h 511"/>
                  <a:gd name="T26" fmla="*/ 85 w 992"/>
                  <a:gd name="T27" fmla="*/ 425 h 511"/>
                  <a:gd name="T28" fmla="*/ 85 w 992"/>
                  <a:gd name="T29" fmla="*/ 369 h 511"/>
                  <a:gd name="T30" fmla="*/ 28 w 992"/>
                  <a:gd name="T31" fmla="*/ 284 h 511"/>
                  <a:gd name="T32" fmla="*/ 28 w 992"/>
                  <a:gd name="T33" fmla="*/ 142 h 511"/>
                  <a:gd name="T34" fmla="*/ 0 w 992"/>
                  <a:gd name="T35" fmla="*/ 57 h 511"/>
                  <a:gd name="T36" fmla="*/ 28 w 992"/>
                  <a:gd name="T37" fmla="*/ 0 h 511"/>
                  <a:gd name="T38" fmla="*/ 85 w 992"/>
                  <a:gd name="T39" fmla="*/ 29 h 511"/>
                  <a:gd name="T40" fmla="*/ 85 w 992"/>
                  <a:gd name="T41" fmla="*/ 0 h 511"/>
                  <a:gd name="T42" fmla="*/ 142 w 992"/>
                  <a:gd name="T43" fmla="*/ 29 h 511"/>
                  <a:gd name="T44" fmla="*/ 198 w 992"/>
                  <a:gd name="T45" fmla="*/ 85 h 511"/>
                  <a:gd name="T46" fmla="*/ 227 w 992"/>
                  <a:gd name="T47" fmla="*/ 85 h 511"/>
                  <a:gd name="T48" fmla="*/ 255 w 992"/>
                  <a:gd name="T49" fmla="*/ 170 h 511"/>
                  <a:gd name="T50" fmla="*/ 312 w 992"/>
                  <a:gd name="T51" fmla="*/ 199 h 511"/>
                  <a:gd name="T52" fmla="*/ 312 w 992"/>
                  <a:gd name="T53" fmla="*/ 142 h 511"/>
                  <a:gd name="T54" fmla="*/ 284 w 992"/>
                  <a:gd name="T55" fmla="*/ 114 h 511"/>
                  <a:gd name="T56" fmla="*/ 284 w 992"/>
                  <a:gd name="T57" fmla="*/ 0 h 511"/>
                  <a:gd name="T58" fmla="*/ 340 w 992"/>
                  <a:gd name="T59" fmla="*/ 57 h 511"/>
                  <a:gd name="T60" fmla="*/ 454 w 992"/>
                  <a:gd name="T61" fmla="*/ 85 h 511"/>
                  <a:gd name="T62" fmla="*/ 539 w 992"/>
                  <a:gd name="T63" fmla="*/ 114 h 511"/>
                  <a:gd name="T64" fmla="*/ 595 w 992"/>
                  <a:gd name="T65" fmla="*/ 170 h 511"/>
                  <a:gd name="T66" fmla="*/ 680 w 992"/>
                  <a:gd name="T67" fmla="*/ 142 h 511"/>
                  <a:gd name="T68" fmla="*/ 709 w 992"/>
                  <a:gd name="T69" fmla="*/ 227 h 511"/>
                  <a:gd name="T70" fmla="*/ 992 w 992"/>
                  <a:gd name="T71" fmla="*/ 425 h 511"/>
                  <a:gd name="T72" fmla="*/ 992 w 992"/>
                  <a:gd name="T73" fmla="*/ 454 h 51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</a:cxnLst>
                <a:rect l="0" t="0" r="r" b="b"/>
                <a:pathLst>
                  <a:path w="992" h="511">
                    <a:moveTo>
                      <a:pt x="992" y="454"/>
                    </a:moveTo>
                    <a:lnTo>
                      <a:pt x="936" y="511"/>
                    </a:lnTo>
                    <a:lnTo>
                      <a:pt x="879" y="511"/>
                    </a:lnTo>
                    <a:lnTo>
                      <a:pt x="879" y="454"/>
                    </a:lnTo>
                    <a:lnTo>
                      <a:pt x="765" y="340"/>
                    </a:lnTo>
                    <a:lnTo>
                      <a:pt x="652" y="397"/>
                    </a:lnTo>
                    <a:lnTo>
                      <a:pt x="454" y="340"/>
                    </a:lnTo>
                    <a:lnTo>
                      <a:pt x="397" y="397"/>
                    </a:lnTo>
                    <a:lnTo>
                      <a:pt x="312" y="340"/>
                    </a:lnTo>
                    <a:lnTo>
                      <a:pt x="255" y="340"/>
                    </a:lnTo>
                    <a:lnTo>
                      <a:pt x="284" y="397"/>
                    </a:lnTo>
                    <a:lnTo>
                      <a:pt x="255" y="482"/>
                    </a:lnTo>
                    <a:lnTo>
                      <a:pt x="198" y="425"/>
                    </a:lnTo>
                    <a:lnTo>
                      <a:pt x="85" y="425"/>
                    </a:lnTo>
                    <a:lnTo>
                      <a:pt x="85" y="369"/>
                    </a:lnTo>
                    <a:lnTo>
                      <a:pt x="28" y="284"/>
                    </a:lnTo>
                    <a:lnTo>
                      <a:pt x="28" y="142"/>
                    </a:lnTo>
                    <a:lnTo>
                      <a:pt x="0" y="57"/>
                    </a:lnTo>
                    <a:lnTo>
                      <a:pt x="28" y="0"/>
                    </a:lnTo>
                    <a:lnTo>
                      <a:pt x="85" y="29"/>
                    </a:lnTo>
                    <a:lnTo>
                      <a:pt x="85" y="0"/>
                    </a:lnTo>
                    <a:lnTo>
                      <a:pt x="142" y="29"/>
                    </a:lnTo>
                    <a:lnTo>
                      <a:pt x="198" y="85"/>
                    </a:lnTo>
                    <a:lnTo>
                      <a:pt x="227" y="85"/>
                    </a:lnTo>
                    <a:lnTo>
                      <a:pt x="255" y="170"/>
                    </a:lnTo>
                    <a:lnTo>
                      <a:pt x="312" y="199"/>
                    </a:lnTo>
                    <a:lnTo>
                      <a:pt x="312" y="142"/>
                    </a:lnTo>
                    <a:lnTo>
                      <a:pt x="284" y="114"/>
                    </a:lnTo>
                    <a:lnTo>
                      <a:pt x="284" y="0"/>
                    </a:lnTo>
                    <a:lnTo>
                      <a:pt x="340" y="57"/>
                    </a:lnTo>
                    <a:lnTo>
                      <a:pt x="454" y="85"/>
                    </a:lnTo>
                    <a:lnTo>
                      <a:pt x="539" y="114"/>
                    </a:lnTo>
                    <a:lnTo>
                      <a:pt x="595" y="170"/>
                    </a:lnTo>
                    <a:lnTo>
                      <a:pt x="680" y="142"/>
                    </a:lnTo>
                    <a:lnTo>
                      <a:pt x="709" y="227"/>
                    </a:lnTo>
                    <a:lnTo>
                      <a:pt x="992" y="425"/>
                    </a:lnTo>
                    <a:lnTo>
                      <a:pt x="992" y="454"/>
                    </a:lnTo>
                    <a:close/>
                  </a:path>
                </a:pathLst>
              </a:custGeom>
              <a:ln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5633" name="Freeform 273"/>
              <p:cNvSpPr>
                <a:spLocks/>
              </p:cNvSpPr>
              <p:nvPr/>
            </p:nvSpPr>
            <p:spPr bwMode="auto">
              <a:xfrm>
                <a:off x="4130" y="3720"/>
                <a:ext cx="1105" cy="1304"/>
              </a:xfrm>
              <a:custGeom>
                <a:avLst/>
                <a:gdLst>
                  <a:gd name="T0" fmla="*/ 1049 w 1105"/>
                  <a:gd name="T1" fmla="*/ 822 h 1304"/>
                  <a:gd name="T2" fmla="*/ 907 w 1105"/>
                  <a:gd name="T3" fmla="*/ 766 h 1304"/>
                  <a:gd name="T4" fmla="*/ 850 w 1105"/>
                  <a:gd name="T5" fmla="*/ 822 h 1304"/>
                  <a:gd name="T6" fmla="*/ 822 w 1105"/>
                  <a:gd name="T7" fmla="*/ 992 h 1304"/>
                  <a:gd name="T8" fmla="*/ 935 w 1105"/>
                  <a:gd name="T9" fmla="*/ 1134 h 1304"/>
                  <a:gd name="T10" fmla="*/ 708 w 1105"/>
                  <a:gd name="T11" fmla="*/ 1304 h 1304"/>
                  <a:gd name="T12" fmla="*/ 567 w 1105"/>
                  <a:gd name="T13" fmla="*/ 1248 h 1304"/>
                  <a:gd name="T14" fmla="*/ 538 w 1105"/>
                  <a:gd name="T15" fmla="*/ 1191 h 1304"/>
                  <a:gd name="T16" fmla="*/ 538 w 1105"/>
                  <a:gd name="T17" fmla="*/ 1162 h 1304"/>
                  <a:gd name="T18" fmla="*/ 255 w 1105"/>
                  <a:gd name="T19" fmla="*/ 964 h 1304"/>
                  <a:gd name="T20" fmla="*/ 226 w 1105"/>
                  <a:gd name="T21" fmla="*/ 879 h 1304"/>
                  <a:gd name="T22" fmla="*/ 198 w 1105"/>
                  <a:gd name="T23" fmla="*/ 709 h 1304"/>
                  <a:gd name="T24" fmla="*/ 0 w 1105"/>
                  <a:gd name="T25" fmla="*/ 482 h 1304"/>
                  <a:gd name="T26" fmla="*/ 113 w 1105"/>
                  <a:gd name="T27" fmla="*/ 510 h 1304"/>
                  <a:gd name="T28" fmla="*/ 113 w 1105"/>
                  <a:gd name="T29" fmla="*/ 454 h 1304"/>
                  <a:gd name="T30" fmla="*/ 141 w 1105"/>
                  <a:gd name="T31" fmla="*/ 397 h 1304"/>
                  <a:gd name="T32" fmla="*/ 226 w 1105"/>
                  <a:gd name="T33" fmla="*/ 369 h 1304"/>
                  <a:gd name="T34" fmla="*/ 340 w 1105"/>
                  <a:gd name="T35" fmla="*/ 227 h 1304"/>
                  <a:gd name="T36" fmla="*/ 652 w 1105"/>
                  <a:gd name="T37" fmla="*/ 142 h 1304"/>
                  <a:gd name="T38" fmla="*/ 652 w 1105"/>
                  <a:gd name="T39" fmla="*/ 85 h 1304"/>
                  <a:gd name="T40" fmla="*/ 793 w 1105"/>
                  <a:gd name="T41" fmla="*/ 0 h 1304"/>
                  <a:gd name="T42" fmla="*/ 907 w 1105"/>
                  <a:gd name="T43" fmla="*/ 0 h 1304"/>
                  <a:gd name="T44" fmla="*/ 964 w 1105"/>
                  <a:gd name="T45" fmla="*/ 57 h 1304"/>
                  <a:gd name="T46" fmla="*/ 964 w 1105"/>
                  <a:gd name="T47" fmla="*/ 255 h 1304"/>
                  <a:gd name="T48" fmla="*/ 850 w 1105"/>
                  <a:gd name="T49" fmla="*/ 312 h 1304"/>
                  <a:gd name="T50" fmla="*/ 822 w 1105"/>
                  <a:gd name="T51" fmla="*/ 369 h 1304"/>
                  <a:gd name="T52" fmla="*/ 878 w 1105"/>
                  <a:gd name="T53" fmla="*/ 425 h 1304"/>
                  <a:gd name="T54" fmla="*/ 935 w 1105"/>
                  <a:gd name="T55" fmla="*/ 425 h 1304"/>
                  <a:gd name="T56" fmla="*/ 935 w 1105"/>
                  <a:gd name="T57" fmla="*/ 482 h 1304"/>
                  <a:gd name="T58" fmla="*/ 1105 w 1105"/>
                  <a:gd name="T59" fmla="*/ 595 h 1304"/>
                  <a:gd name="T60" fmla="*/ 1105 w 1105"/>
                  <a:gd name="T61" fmla="*/ 709 h 1304"/>
                  <a:gd name="T62" fmla="*/ 1049 w 1105"/>
                  <a:gd name="T63" fmla="*/ 822 h 130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</a:cxnLst>
                <a:rect l="0" t="0" r="r" b="b"/>
                <a:pathLst>
                  <a:path w="1105" h="1304">
                    <a:moveTo>
                      <a:pt x="1049" y="822"/>
                    </a:moveTo>
                    <a:lnTo>
                      <a:pt x="907" y="766"/>
                    </a:lnTo>
                    <a:lnTo>
                      <a:pt x="850" y="822"/>
                    </a:lnTo>
                    <a:lnTo>
                      <a:pt x="822" y="992"/>
                    </a:lnTo>
                    <a:lnTo>
                      <a:pt x="935" y="1134"/>
                    </a:lnTo>
                    <a:lnTo>
                      <a:pt x="708" y="1304"/>
                    </a:lnTo>
                    <a:lnTo>
                      <a:pt x="567" y="1248"/>
                    </a:lnTo>
                    <a:lnTo>
                      <a:pt x="538" y="1191"/>
                    </a:lnTo>
                    <a:lnTo>
                      <a:pt x="538" y="1162"/>
                    </a:lnTo>
                    <a:lnTo>
                      <a:pt x="255" y="964"/>
                    </a:lnTo>
                    <a:lnTo>
                      <a:pt x="226" y="879"/>
                    </a:lnTo>
                    <a:lnTo>
                      <a:pt x="198" y="709"/>
                    </a:lnTo>
                    <a:lnTo>
                      <a:pt x="0" y="482"/>
                    </a:lnTo>
                    <a:lnTo>
                      <a:pt x="113" y="510"/>
                    </a:lnTo>
                    <a:lnTo>
                      <a:pt x="113" y="454"/>
                    </a:lnTo>
                    <a:lnTo>
                      <a:pt x="141" y="397"/>
                    </a:lnTo>
                    <a:lnTo>
                      <a:pt x="226" y="369"/>
                    </a:lnTo>
                    <a:lnTo>
                      <a:pt x="340" y="227"/>
                    </a:lnTo>
                    <a:lnTo>
                      <a:pt x="652" y="142"/>
                    </a:lnTo>
                    <a:lnTo>
                      <a:pt x="652" y="85"/>
                    </a:lnTo>
                    <a:lnTo>
                      <a:pt x="793" y="0"/>
                    </a:lnTo>
                    <a:lnTo>
                      <a:pt x="907" y="0"/>
                    </a:lnTo>
                    <a:lnTo>
                      <a:pt x="964" y="57"/>
                    </a:lnTo>
                    <a:lnTo>
                      <a:pt x="964" y="255"/>
                    </a:lnTo>
                    <a:lnTo>
                      <a:pt x="850" y="312"/>
                    </a:lnTo>
                    <a:lnTo>
                      <a:pt x="822" y="369"/>
                    </a:lnTo>
                    <a:lnTo>
                      <a:pt x="878" y="425"/>
                    </a:lnTo>
                    <a:lnTo>
                      <a:pt x="935" y="425"/>
                    </a:lnTo>
                    <a:lnTo>
                      <a:pt x="935" y="482"/>
                    </a:lnTo>
                    <a:lnTo>
                      <a:pt x="1105" y="595"/>
                    </a:lnTo>
                    <a:lnTo>
                      <a:pt x="1105" y="709"/>
                    </a:lnTo>
                    <a:lnTo>
                      <a:pt x="1049" y="822"/>
                    </a:lnTo>
                    <a:close/>
                  </a:path>
                </a:pathLst>
              </a:custGeom>
              <a:ln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5634" name="Freeform 274"/>
              <p:cNvSpPr>
                <a:spLocks/>
              </p:cNvSpPr>
              <p:nvPr/>
            </p:nvSpPr>
            <p:spPr bwMode="auto">
              <a:xfrm>
                <a:off x="2457" y="4372"/>
                <a:ext cx="1162" cy="1134"/>
              </a:xfrm>
              <a:custGeom>
                <a:avLst/>
                <a:gdLst>
                  <a:gd name="T0" fmla="*/ 907 w 1162"/>
                  <a:gd name="T1" fmla="*/ 1106 h 1134"/>
                  <a:gd name="T2" fmla="*/ 879 w 1162"/>
                  <a:gd name="T3" fmla="*/ 1021 h 1134"/>
                  <a:gd name="T4" fmla="*/ 737 w 1162"/>
                  <a:gd name="T5" fmla="*/ 964 h 1134"/>
                  <a:gd name="T6" fmla="*/ 765 w 1162"/>
                  <a:gd name="T7" fmla="*/ 879 h 1134"/>
                  <a:gd name="T8" fmla="*/ 907 w 1162"/>
                  <a:gd name="T9" fmla="*/ 879 h 1134"/>
                  <a:gd name="T10" fmla="*/ 879 w 1162"/>
                  <a:gd name="T11" fmla="*/ 822 h 1134"/>
                  <a:gd name="T12" fmla="*/ 1021 w 1162"/>
                  <a:gd name="T13" fmla="*/ 822 h 1134"/>
                  <a:gd name="T14" fmla="*/ 1162 w 1162"/>
                  <a:gd name="T15" fmla="*/ 681 h 1134"/>
                  <a:gd name="T16" fmla="*/ 1049 w 1162"/>
                  <a:gd name="T17" fmla="*/ 624 h 1134"/>
                  <a:gd name="T18" fmla="*/ 1077 w 1162"/>
                  <a:gd name="T19" fmla="*/ 539 h 1134"/>
                  <a:gd name="T20" fmla="*/ 850 w 1162"/>
                  <a:gd name="T21" fmla="*/ 397 h 1134"/>
                  <a:gd name="T22" fmla="*/ 765 w 1162"/>
                  <a:gd name="T23" fmla="*/ 170 h 1134"/>
                  <a:gd name="T24" fmla="*/ 652 w 1162"/>
                  <a:gd name="T25" fmla="*/ 170 h 1134"/>
                  <a:gd name="T26" fmla="*/ 624 w 1162"/>
                  <a:gd name="T27" fmla="*/ 29 h 1134"/>
                  <a:gd name="T28" fmla="*/ 595 w 1162"/>
                  <a:gd name="T29" fmla="*/ 57 h 1134"/>
                  <a:gd name="T30" fmla="*/ 539 w 1162"/>
                  <a:gd name="T31" fmla="*/ 57 h 1134"/>
                  <a:gd name="T32" fmla="*/ 510 w 1162"/>
                  <a:gd name="T33" fmla="*/ 0 h 1134"/>
                  <a:gd name="T34" fmla="*/ 482 w 1162"/>
                  <a:gd name="T35" fmla="*/ 57 h 1134"/>
                  <a:gd name="T36" fmla="*/ 510 w 1162"/>
                  <a:gd name="T37" fmla="*/ 142 h 1134"/>
                  <a:gd name="T38" fmla="*/ 397 w 1162"/>
                  <a:gd name="T39" fmla="*/ 170 h 1134"/>
                  <a:gd name="T40" fmla="*/ 312 w 1162"/>
                  <a:gd name="T41" fmla="*/ 397 h 1134"/>
                  <a:gd name="T42" fmla="*/ 340 w 1162"/>
                  <a:gd name="T43" fmla="*/ 482 h 1134"/>
                  <a:gd name="T44" fmla="*/ 255 w 1162"/>
                  <a:gd name="T45" fmla="*/ 539 h 1134"/>
                  <a:gd name="T46" fmla="*/ 170 w 1162"/>
                  <a:gd name="T47" fmla="*/ 510 h 1134"/>
                  <a:gd name="T48" fmla="*/ 57 w 1162"/>
                  <a:gd name="T49" fmla="*/ 510 h 1134"/>
                  <a:gd name="T50" fmla="*/ 0 w 1162"/>
                  <a:gd name="T51" fmla="*/ 596 h 1134"/>
                  <a:gd name="T52" fmla="*/ 85 w 1162"/>
                  <a:gd name="T53" fmla="*/ 624 h 1134"/>
                  <a:gd name="T54" fmla="*/ 85 w 1162"/>
                  <a:gd name="T55" fmla="*/ 652 h 1134"/>
                  <a:gd name="T56" fmla="*/ 113 w 1162"/>
                  <a:gd name="T57" fmla="*/ 681 h 1134"/>
                  <a:gd name="T58" fmla="*/ 142 w 1162"/>
                  <a:gd name="T59" fmla="*/ 794 h 1134"/>
                  <a:gd name="T60" fmla="*/ 198 w 1162"/>
                  <a:gd name="T61" fmla="*/ 851 h 1134"/>
                  <a:gd name="T62" fmla="*/ 227 w 1162"/>
                  <a:gd name="T63" fmla="*/ 822 h 1134"/>
                  <a:gd name="T64" fmla="*/ 284 w 1162"/>
                  <a:gd name="T65" fmla="*/ 879 h 1134"/>
                  <a:gd name="T66" fmla="*/ 369 w 1162"/>
                  <a:gd name="T67" fmla="*/ 879 h 1134"/>
                  <a:gd name="T68" fmla="*/ 425 w 1162"/>
                  <a:gd name="T69" fmla="*/ 964 h 1134"/>
                  <a:gd name="T70" fmla="*/ 482 w 1162"/>
                  <a:gd name="T71" fmla="*/ 964 h 1134"/>
                  <a:gd name="T72" fmla="*/ 510 w 1162"/>
                  <a:gd name="T73" fmla="*/ 936 h 1134"/>
                  <a:gd name="T74" fmla="*/ 567 w 1162"/>
                  <a:gd name="T75" fmla="*/ 936 h 1134"/>
                  <a:gd name="T76" fmla="*/ 624 w 1162"/>
                  <a:gd name="T77" fmla="*/ 1021 h 1134"/>
                  <a:gd name="T78" fmla="*/ 652 w 1162"/>
                  <a:gd name="T79" fmla="*/ 992 h 1134"/>
                  <a:gd name="T80" fmla="*/ 680 w 1162"/>
                  <a:gd name="T81" fmla="*/ 1021 h 1134"/>
                  <a:gd name="T82" fmla="*/ 709 w 1162"/>
                  <a:gd name="T83" fmla="*/ 992 h 1134"/>
                  <a:gd name="T84" fmla="*/ 794 w 1162"/>
                  <a:gd name="T85" fmla="*/ 1049 h 1134"/>
                  <a:gd name="T86" fmla="*/ 822 w 1162"/>
                  <a:gd name="T87" fmla="*/ 1134 h 1134"/>
                  <a:gd name="T88" fmla="*/ 850 w 1162"/>
                  <a:gd name="T89" fmla="*/ 1134 h 1134"/>
                  <a:gd name="T90" fmla="*/ 907 w 1162"/>
                  <a:gd name="T91" fmla="*/ 1106 h 113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</a:cxnLst>
                <a:rect l="0" t="0" r="r" b="b"/>
                <a:pathLst>
                  <a:path w="1162" h="1134">
                    <a:moveTo>
                      <a:pt x="907" y="1106"/>
                    </a:moveTo>
                    <a:lnTo>
                      <a:pt x="879" y="1021"/>
                    </a:lnTo>
                    <a:lnTo>
                      <a:pt x="737" y="964"/>
                    </a:lnTo>
                    <a:lnTo>
                      <a:pt x="765" y="879"/>
                    </a:lnTo>
                    <a:lnTo>
                      <a:pt x="907" y="879"/>
                    </a:lnTo>
                    <a:lnTo>
                      <a:pt x="879" y="822"/>
                    </a:lnTo>
                    <a:lnTo>
                      <a:pt x="1021" y="822"/>
                    </a:lnTo>
                    <a:lnTo>
                      <a:pt x="1162" y="681"/>
                    </a:lnTo>
                    <a:lnTo>
                      <a:pt x="1049" y="624"/>
                    </a:lnTo>
                    <a:lnTo>
                      <a:pt x="1077" y="539"/>
                    </a:lnTo>
                    <a:lnTo>
                      <a:pt x="850" y="397"/>
                    </a:lnTo>
                    <a:lnTo>
                      <a:pt x="765" y="170"/>
                    </a:lnTo>
                    <a:lnTo>
                      <a:pt x="652" y="170"/>
                    </a:lnTo>
                    <a:lnTo>
                      <a:pt x="624" y="29"/>
                    </a:lnTo>
                    <a:lnTo>
                      <a:pt x="595" y="57"/>
                    </a:lnTo>
                    <a:lnTo>
                      <a:pt x="539" y="57"/>
                    </a:lnTo>
                    <a:lnTo>
                      <a:pt x="510" y="0"/>
                    </a:lnTo>
                    <a:lnTo>
                      <a:pt x="482" y="57"/>
                    </a:lnTo>
                    <a:lnTo>
                      <a:pt x="510" y="142"/>
                    </a:lnTo>
                    <a:lnTo>
                      <a:pt x="397" y="170"/>
                    </a:lnTo>
                    <a:lnTo>
                      <a:pt x="312" y="397"/>
                    </a:lnTo>
                    <a:lnTo>
                      <a:pt x="340" y="482"/>
                    </a:lnTo>
                    <a:lnTo>
                      <a:pt x="255" y="539"/>
                    </a:lnTo>
                    <a:lnTo>
                      <a:pt x="170" y="510"/>
                    </a:lnTo>
                    <a:lnTo>
                      <a:pt x="57" y="510"/>
                    </a:lnTo>
                    <a:lnTo>
                      <a:pt x="0" y="596"/>
                    </a:lnTo>
                    <a:lnTo>
                      <a:pt x="85" y="624"/>
                    </a:lnTo>
                    <a:lnTo>
                      <a:pt x="85" y="652"/>
                    </a:lnTo>
                    <a:lnTo>
                      <a:pt x="113" y="681"/>
                    </a:lnTo>
                    <a:lnTo>
                      <a:pt x="142" y="794"/>
                    </a:lnTo>
                    <a:lnTo>
                      <a:pt x="198" y="851"/>
                    </a:lnTo>
                    <a:lnTo>
                      <a:pt x="227" y="822"/>
                    </a:lnTo>
                    <a:lnTo>
                      <a:pt x="284" y="879"/>
                    </a:lnTo>
                    <a:lnTo>
                      <a:pt x="369" y="879"/>
                    </a:lnTo>
                    <a:lnTo>
                      <a:pt x="425" y="964"/>
                    </a:lnTo>
                    <a:lnTo>
                      <a:pt x="482" y="964"/>
                    </a:lnTo>
                    <a:lnTo>
                      <a:pt x="510" y="936"/>
                    </a:lnTo>
                    <a:lnTo>
                      <a:pt x="567" y="936"/>
                    </a:lnTo>
                    <a:lnTo>
                      <a:pt x="624" y="1021"/>
                    </a:lnTo>
                    <a:lnTo>
                      <a:pt x="652" y="992"/>
                    </a:lnTo>
                    <a:lnTo>
                      <a:pt x="680" y="1021"/>
                    </a:lnTo>
                    <a:lnTo>
                      <a:pt x="709" y="992"/>
                    </a:lnTo>
                    <a:lnTo>
                      <a:pt x="794" y="1049"/>
                    </a:lnTo>
                    <a:lnTo>
                      <a:pt x="822" y="1134"/>
                    </a:lnTo>
                    <a:lnTo>
                      <a:pt x="850" y="1134"/>
                    </a:lnTo>
                    <a:lnTo>
                      <a:pt x="907" y="1106"/>
                    </a:lnTo>
                    <a:close/>
                  </a:path>
                </a:pathLst>
              </a:custGeom>
              <a:ln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5635" name="Freeform 275"/>
              <p:cNvSpPr>
                <a:spLocks/>
              </p:cNvSpPr>
              <p:nvPr/>
            </p:nvSpPr>
            <p:spPr bwMode="auto">
              <a:xfrm>
                <a:off x="1975" y="5903"/>
                <a:ext cx="3289" cy="1956"/>
              </a:xfrm>
              <a:custGeom>
                <a:avLst/>
                <a:gdLst>
                  <a:gd name="T0" fmla="*/ 170 w 3289"/>
                  <a:gd name="T1" fmla="*/ 1219 h 1956"/>
                  <a:gd name="T2" fmla="*/ 312 w 3289"/>
                  <a:gd name="T3" fmla="*/ 1162 h 1956"/>
                  <a:gd name="T4" fmla="*/ 482 w 3289"/>
                  <a:gd name="T5" fmla="*/ 879 h 1956"/>
                  <a:gd name="T6" fmla="*/ 680 w 3289"/>
                  <a:gd name="T7" fmla="*/ 822 h 1956"/>
                  <a:gd name="T8" fmla="*/ 709 w 3289"/>
                  <a:gd name="T9" fmla="*/ 680 h 1956"/>
                  <a:gd name="T10" fmla="*/ 794 w 3289"/>
                  <a:gd name="T11" fmla="*/ 510 h 1956"/>
                  <a:gd name="T12" fmla="*/ 992 w 3289"/>
                  <a:gd name="T13" fmla="*/ 595 h 1956"/>
                  <a:gd name="T14" fmla="*/ 1134 w 3289"/>
                  <a:gd name="T15" fmla="*/ 652 h 1956"/>
                  <a:gd name="T16" fmla="*/ 1247 w 3289"/>
                  <a:gd name="T17" fmla="*/ 567 h 1956"/>
                  <a:gd name="T18" fmla="*/ 1276 w 3289"/>
                  <a:gd name="T19" fmla="*/ 397 h 1956"/>
                  <a:gd name="T20" fmla="*/ 1276 w 3289"/>
                  <a:gd name="T21" fmla="*/ 312 h 1956"/>
                  <a:gd name="T22" fmla="*/ 1332 w 3289"/>
                  <a:gd name="T23" fmla="*/ 199 h 1956"/>
                  <a:gd name="T24" fmla="*/ 1332 w 3289"/>
                  <a:gd name="T25" fmla="*/ 113 h 1956"/>
                  <a:gd name="T26" fmla="*/ 1446 w 3289"/>
                  <a:gd name="T27" fmla="*/ 57 h 1956"/>
                  <a:gd name="T28" fmla="*/ 1559 w 3289"/>
                  <a:gd name="T29" fmla="*/ 0 h 1956"/>
                  <a:gd name="T30" fmla="*/ 1616 w 3289"/>
                  <a:gd name="T31" fmla="*/ 85 h 1956"/>
                  <a:gd name="T32" fmla="*/ 1786 w 3289"/>
                  <a:gd name="T33" fmla="*/ 312 h 1956"/>
                  <a:gd name="T34" fmla="*/ 1871 w 3289"/>
                  <a:gd name="T35" fmla="*/ 482 h 1956"/>
                  <a:gd name="T36" fmla="*/ 2098 w 3289"/>
                  <a:gd name="T37" fmla="*/ 595 h 1956"/>
                  <a:gd name="T38" fmla="*/ 2353 w 3289"/>
                  <a:gd name="T39" fmla="*/ 454 h 1956"/>
                  <a:gd name="T40" fmla="*/ 2495 w 3289"/>
                  <a:gd name="T41" fmla="*/ 340 h 1956"/>
                  <a:gd name="T42" fmla="*/ 2722 w 3289"/>
                  <a:gd name="T43" fmla="*/ 312 h 1956"/>
                  <a:gd name="T44" fmla="*/ 2750 w 3289"/>
                  <a:gd name="T45" fmla="*/ 85 h 1956"/>
                  <a:gd name="T46" fmla="*/ 2863 w 3289"/>
                  <a:gd name="T47" fmla="*/ 28 h 1956"/>
                  <a:gd name="T48" fmla="*/ 2977 w 3289"/>
                  <a:gd name="T49" fmla="*/ 85 h 1956"/>
                  <a:gd name="T50" fmla="*/ 3175 w 3289"/>
                  <a:gd name="T51" fmla="*/ 85 h 1956"/>
                  <a:gd name="T52" fmla="*/ 3289 w 3289"/>
                  <a:gd name="T53" fmla="*/ 227 h 1956"/>
                  <a:gd name="T54" fmla="*/ 3260 w 3289"/>
                  <a:gd name="T55" fmla="*/ 397 h 1956"/>
                  <a:gd name="T56" fmla="*/ 3090 w 3289"/>
                  <a:gd name="T57" fmla="*/ 624 h 1956"/>
                  <a:gd name="T58" fmla="*/ 2948 w 3289"/>
                  <a:gd name="T59" fmla="*/ 680 h 1956"/>
                  <a:gd name="T60" fmla="*/ 2948 w 3289"/>
                  <a:gd name="T61" fmla="*/ 766 h 1956"/>
                  <a:gd name="T62" fmla="*/ 2920 w 3289"/>
                  <a:gd name="T63" fmla="*/ 879 h 1956"/>
                  <a:gd name="T64" fmla="*/ 2778 w 3289"/>
                  <a:gd name="T65" fmla="*/ 1106 h 1956"/>
                  <a:gd name="T66" fmla="*/ 2552 w 3289"/>
                  <a:gd name="T67" fmla="*/ 1162 h 1956"/>
                  <a:gd name="T68" fmla="*/ 2381 w 3289"/>
                  <a:gd name="T69" fmla="*/ 1304 h 1956"/>
                  <a:gd name="T70" fmla="*/ 2268 w 3289"/>
                  <a:gd name="T71" fmla="*/ 1304 h 1956"/>
                  <a:gd name="T72" fmla="*/ 2098 w 3289"/>
                  <a:gd name="T73" fmla="*/ 1418 h 1956"/>
                  <a:gd name="T74" fmla="*/ 1701 w 3289"/>
                  <a:gd name="T75" fmla="*/ 1276 h 1956"/>
                  <a:gd name="T76" fmla="*/ 1644 w 3289"/>
                  <a:gd name="T77" fmla="*/ 1247 h 1956"/>
                  <a:gd name="T78" fmla="*/ 1644 w 3289"/>
                  <a:gd name="T79" fmla="*/ 1162 h 1956"/>
                  <a:gd name="T80" fmla="*/ 1389 w 3289"/>
                  <a:gd name="T81" fmla="*/ 1191 h 1956"/>
                  <a:gd name="T82" fmla="*/ 1304 w 3289"/>
                  <a:gd name="T83" fmla="*/ 1191 h 1956"/>
                  <a:gd name="T84" fmla="*/ 1162 w 3289"/>
                  <a:gd name="T85" fmla="*/ 1049 h 1956"/>
                  <a:gd name="T86" fmla="*/ 992 w 3289"/>
                  <a:gd name="T87" fmla="*/ 1134 h 1956"/>
                  <a:gd name="T88" fmla="*/ 1077 w 3289"/>
                  <a:gd name="T89" fmla="*/ 1304 h 1956"/>
                  <a:gd name="T90" fmla="*/ 1247 w 3289"/>
                  <a:gd name="T91" fmla="*/ 1361 h 1956"/>
                  <a:gd name="T92" fmla="*/ 1134 w 3289"/>
                  <a:gd name="T93" fmla="*/ 1531 h 1956"/>
                  <a:gd name="T94" fmla="*/ 1049 w 3289"/>
                  <a:gd name="T95" fmla="*/ 1729 h 1956"/>
                  <a:gd name="T96" fmla="*/ 737 w 3289"/>
                  <a:gd name="T97" fmla="*/ 1871 h 1956"/>
                  <a:gd name="T98" fmla="*/ 454 w 3289"/>
                  <a:gd name="T99" fmla="*/ 1928 h 1956"/>
                  <a:gd name="T100" fmla="*/ 567 w 3289"/>
                  <a:gd name="T101" fmla="*/ 1758 h 1956"/>
                  <a:gd name="T102" fmla="*/ 397 w 3289"/>
                  <a:gd name="T103" fmla="*/ 1644 h 1956"/>
                  <a:gd name="T104" fmla="*/ 227 w 3289"/>
                  <a:gd name="T105" fmla="*/ 1588 h 1956"/>
                  <a:gd name="T106" fmla="*/ 28 w 3289"/>
                  <a:gd name="T107" fmla="*/ 1474 h 1956"/>
                  <a:gd name="T108" fmla="*/ 0 w 3289"/>
                  <a:gd name="T109" fmla="*/ 1219 h 195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  <a:cxn ang="0">
                    <a:pos x="T100" y="T101"/>
                  </a:cxn>
                  <a:cxn ang="0">
                    <a:pos x="T102" y="T103"/>
                  </a:cxn>
                  <a:cxn ang="0">
                    <a:pos x="T104" y="T105"/>
                  </a:cxn>
                  <a:cxn ang="0">
                    <a:pos x="T106" y="T107"/>
                  </a:cxn>
                  <a:cxn ang="0">
                    <a:pos x="T108" y="T109"/>
                  </a:cxn>
                </a:cxnLst>
                <a:rect l="0" t="0" r="r" b="b"/>
                <a:pathLst>
                  <a:path w="3289" h="1956">
                    <a:moveTo>
                      <a:pt x="0" y="1219"/>
                    </a:moveTo>
                    <a:lnTo>
                      <a:pt x="170" y="1219"/>
                    </a:lnTo>
                    <a:lnTo>
                      <a:pt x="199" y="1106"/>
                    </a:lnTo>
                    <a:lnTo>
                      <a:pt x="312" y="1162"/>
                    </a:lnTo>
                    <a:lnTo>
                      <a:pt x="369" y="964"/>
                    </a:lnTo>
                    <a:lnTo>
                      <a:pt x="482" y="879"/>
                    </a:lnTo>
                    <a:lnTo>
                      <a:pt x="680" y="851"/>
                    </a:lnTo>
                    <a:lnTo>
                      <a:pt x="680" y="822"/>
                    </a:lnTo>
                    <a:lnTo>
                      <a:pt x="595" y="709"/>
                    </a:lnTo>
                    <a:lnTo>
                      <a:pt x="709" y="680"/>
                    </a:lnTo>
                    <a:lnTo>
                      <a:pt x="709" y="567"/>
                    </a:lnTo>
                    <a:lnTo>
                      <a:pt x="794" y="510"/>
                    </a:lnTo>
                    <a:lnTo>
                      <a:pt x="907" y="539"/>
                    </a:lnTo>
                    <a:lnTo>
                      <a:pt x="992" y="595"/>
                    </a:lnTo>
                    <a:lnTo>
                      <a:pt x="1049" y="567"/>
                    </a:lnTo>
                    <a:lnTo>
                      <a:pt x="1134" y="652"/>
                    </a:lnTo>
                    <a:lnTo>
                      <a:pt x="1219" y="624"/>
                    </a:lnTo>
                    <a:lnTo>
                      <a:pt x="1247" y="567"/>
                    </a:lnTo>
                    <a:lnTo>
                      <a:pt x="1304" y="539"/>
                    </a:lnTo>
                    <a:lnTo>
                      <a:pt x="1276" y="397"/>
                    </a:lnTo>
                    <a:lnTo>
                      <a:pt x="1247" y="369"/>
                    </a:lnTo>
                    <a:lnTo>
                      <a:pt x="1276" y="312"/>
                    </a:lnTo>
                    <a:lnTo>
                      <a:pt x="1219" y="255"/>
                    </a:lnTo>
                    <a:lnTo>
                      <a:pt x="1332" y="199"/>
                    </a:lnTo>
                    <a:lnTo>
                      <a:pt x="1361" y="170"/>
                    </a:lnTo>
                    <a:lnTo>
                      <a:pt x="1332" y="113"/>
                    </a:lnTo>
                    <a:lnTo>
                      <a:pt x="1361" y="28"/>
                    </a:lnTo>
                    <a:lnTo>
                      <a:pt x="1446" y="57"/>
                    </a:lnTo>
                    <a:lnTo>
                      <a:pt x="1503" y="0"/>
                    </a:lnTo>
                    <a:lnTo>
                      <a:pt x="1559" y="0"/>
                    </a:lnTo>
                    <a:lnTo>
                      <a:pt x="1588" y="85"/>
                    </a:lnTo>
                    <a:lnTo>
                      <a:pt x="1616" y="85"/>
                    </a:lnTo>
                    <a:lnTo>
                      <a:pt x="1644" y="199"/>
                    </a:lnTo>
                    <a:lnTo>
                      <a:pt x="1786" y="312"/>
                    </a:lnTo>
                    <a:lnTo>
                      <a:pt x="1871" y="340"/>
                    </a:lnTo>
                    <a:lnTo>
                      <a:pt x="1871" y="482"/>
                    </a:lnTo>
                    <a:lnTo>
                      <a:pt x="1928" y="482"/>
                    </a:lnTo>
                    <a:lnTo>
                      <a:pt x="2098" y="595"/>
                    </a:lnTo>
                    <a:lnTo>
                      <a:pt x="2325" y="510"/>
                    </a:lnTo>
                    <a:lnTo>
                      <a:pt x="2353" y="454"/>
                    </a:lnTo>
                    <a:lnTo>
                      <a:pt x="2410" y="425"/>
                    </a:lnTo>
                    <a:lnTo>
                      <a:pt x="2495" y="340"/>
                    </a:lnTo>
                    <a:lnTo>
                      <a:pt x="2608" y="397"/>
                    </a:lnTo>
                    <a:lnTo>
                      <a:pt x="2722" y="312"/>
                    </a:lnTo>
                    <a:lnTo>
                      <a:pt x="2750" y="170"/>
                    </a:lnTo>
                    <a:lnTo>
                      <a:pt x="2750" y="85"/>
                    </a:lnTo>
                    <a:lnTo>
                      <a:pt x="2807" y="28"/>
                    </a:lnTo>
                    <a:lnTo>
                      <a:pt x="2863" y="28"/>
                    </a:lnTo>
                    <a:lnTo>
                      <a:pt x="2892" y="85"/>
                    </a:lnTo>
                    <a:lnTo>
                      <a:pt x="2977" y="85"/>
                    </a:lnTo>
                    <a:lnTo>
                      <a:pt x="3062" y="57"/>
                    </a:lnTo>
                    <a:lnTo>
                      <a:pt x="3175" y="85"/>
                    </a:lnTo>
                    <a:lnTo>
                      <a:pt x="3260" y="85"/>
                    </a:lnTo>
                    <a:lnTo>
                      <a:pt x="3289" y="227"/>
                    </a:lnTo>
                    <a:lnTo>
                      <a:pt x="3232" y="255"/>
                    </a:lnTo>
                    <a:lnTo>
                      <a:pt x="3260" y="397"/>
                    </a:lnTo>
                    <a:lnTo>
                      <a:pt x="3204" y="425"/>
                    </a:lnTo>
                    <a:lnTo>
                      <a:pt x="3090" y="624"/>
                    </a:lnTo>
                    <a:lnTo>
                      <a:pt x="3062" y="624"/>
                    </a:lnTo>
                    <a:lnTo>
                      <a:pt x="2948" y="680"/>
                    </a:lnTo>
                    <a:lnTo>
                      <a:pt x="2977" y="737"/>
                    </a:lnTo>
                    <a:lnTo>
                      <a:pt x="2948" y="766"/>
                    </a:lnTo>
                    <a:lnTo>
                      <a:pt x="2948" y="851"/>
                    </a:lnTo>
                    <a:lnTo>
                      <a:pt x="2920" y="879"/>
                    </a:lnTo>
                    <a:lnTo>
                      <a:pt x="2892" y="1021"/>
                    </a:lnTo>
                    <a:lnTo>
                      <a:pt x="2778" y="1106"/>
                    </a:lnTo>
                    <a:lnTo>
                      <a:pt x="2722" y="1106"/>
                    </a:lnTo>
                    <a:lnTo>
                      <a:pt x="2552" y="1162"/>
                    </a:lnTo>
                    <a:lnTo>
                      <a:pt x="2552" y="1219"/>
                    </a:lnTo>
                    <a:lnTo>
                      <a:pt x="2381" y="1304"/>
                    </a:lnTo>
                    <a:lnTo>
                      <a:pt x="2296" y="1276"/>
                    </a:lnTo>
                    <a:lnTo>
                      <a:pt x="2268" y="1304"/>
                    </a:lnTo>
                    <a:lnTo>
                      <a:pt x="2240" y="1361"/>
                    </a:lnTo>
                    <a:lnTo>
                      <a:pt x="2098" y="1418"/>
                    </a:lnTo>
                    <a:lnTo>
                      <a:pt x="1956" y="1361"/>
                    </a:lnTo>
                    <a:lnTo>
                      <a:pt x="1701" y="1276"/>
                    </a:lnTo>
                    <a:lnTo>
                      <a:pt x="1673" y="1247"/>
                    </a:lnTo>
                    <a:lnTo>
                      <a:pt x="1644" y="1247"/>
                    </a:lnTo>
                    <a:lnTo>
                      <a:pt x="1616" y="1219"/>
                    </a:lnTo>
                    <a:lnTo>
                      <a:pt x="1644" y="1162"/>
                    </a:lnTo>
                    <a:lnTo>
                      <a:pt x="1531" y="1162"/>
                    </a:lnTo>
                    <a:lnTo>
                      <a:pt x="1389" y="1191"/>
                    </a:lnTo>
                    <a:lnTo>
                      <a:pt x="1332" y="1162"/>
                    </a:lnTo>
                    <a:lnTo>
                      <a:pt x="1304" y="1191"/>
                    </a:lnTo>
                    <a:lnTo>
                      <a:pt x="1219" y="1162"/>
                    </a:lnTo>
                    <a:lnTo>
                      <a:pt x="1162" y="1049"/>
                    </a:lnTo>
                    <a:lnTo>
                      <a:pt x="1077" y="1134"/>
                    </a:lnTo>
                    <a:lnTo>
                      <a:pt x="992" y="1134"/>
                    </a:lnTo>
                    <a:lnTo>
                      <a:pt x="964" y="1219"/>
                    </a:lnTo>
                    <a:lnTo>
                      <a:pt x="1077" y="1304"/>
                    </a:lnTo>
                    <a:lnTo>
                      <a:pt x="1247" y="1276"/>
                    </a:lnTo>
                    <a:lnTo>
                      <a:pt x="1247" y="1361"/>
                    </a:lnTo>
                    <a:lnTo>
                      <a:pt x="1134" y="1446"/>
                    </a:lnTo>
                    <a:lnTo>
                      <a:pt x="1134" y="1531"/>
                    </a:lnTo>
                    <a:lnTo>
                      <a:pt x="992" y="1588"/>
                    </a:lnTo>
                    <a:lnTo>
                      <a:pt x="1049" y="1729"/>
                    </a:lnTo>
                    <a:lnTo>
                      <a:pt x="992" y="1814"/>
                    </a:lnTo>
                    <a:lnTo>
                      <a:pt x="737" y="1871"/>
                    </a:lnTo>
                    <a:lnTo>
                      <a:pt x="595" y="1956"/>
                    </a:lnTo>
                    <a:lnTo>
                      <a:pt x="454" y="1928"/>
                    </a:lnTo>
                    <a:lnTo>
                      <a:pt x="482" y="1814"/>
                    </a:lnTo>
                    <a:lnTo>
                      <a:pt x="567" y="1758"/>
                    </a:lnTo>
                    <a:lnTo>
                      <a:pt x="567" y="1701"/>
                    </a:lnTo>
                    <a:lnTo>
                      <a:pt x="397" y="1644"/>
                    </a:lnTo>
                    <a:lnTo>
                      <a:pt x="425" y="1503"/>
                    </a:lnTo>
                    <a:lnTo>
                      <a:pt x="227" y="1588"/>
                    </a:lnTo>
                    <a:lnTo>
                      <a:pt x="142" y="1446"/>
                    </a:lnTo>
                    <a:lnTo>
                      <a:pt x="28" y="1474"/>
                    </a:lnTo>
                    <a:lnTo>
                      <a:pt x="0" y="1361"/>
                    </a:lnTo>
                    <a:lnTo>
                      <a:pt x="0" y="1219"/>
                    </a:lnTo>
                    <a:close/>
                  </a:path>
                </a:pathLst>
              </a:custGeom>
              <a:ln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5637" name="Freeform 277"/>
              <p:cNvSpPr>
                <a:spLocks/>
              </p:cNvSpPr>
              <p:nvPr/>
            </p:nvSpPr>
            <p:spPr bwMode="auto">
              <a:xfrm>
                <a:off x="3591" y="5563"/>
                <a:ext cx="1134" cy="935"/>
              </a:xfrm>
              <a:custGeom>
                <a:avLst/>
                <a:gdLst>
                  <a:gd name="T0" fmla="*/ 0 w 1134"/>
                  <a:gd name="T1" fmla="*/ 425 h 935"/>
                  <a:gd name="T2" fmla="*/ 28 w 1134"/>
                  <a:gd name="T3" fmla="*/ 368 h 935"/>
                  <a:gd name="T4" fmla="*/ 142 w 1134"/>
                  <a:gd name="T5" fmla="*/ 368 h 935"/>
                  <a:gd name="T6" fmla="*/ 255 w 1134"/>
                  <a:gd name="T7" fmla="*/ 283 h 935"/>
                  <a:gd name="T8" fmla="*/ 227 w 1134"/>
                  <a:gd name="T9" fmla="*/ 28 h 935"/>
                  <a:gd name="T10" fmla="*/ 397 w 1134"/>
                  <a:gd name="T11" fmla="*/ 0 h 935"/>
                  <a:gd name="T12" fmla="*/ 510 w 1134"/>
                  <a:gd name="T13" fmla="*/ 0 h 935"/>
                  <a:gd name="T14" fmla="*/ 595 w 1134"/>
                  <a:gd name="T15" fmla="*/ 85 h 935"/>
                  <a:gd name="T16" fmla="*/ 652 w 1134"/>
                  <a:gd name="T17" fmla="*/ 28 h 935"/>
                  <a:gd name="T18" fmla="*/ 680 w 1134"/>
                  <a:gd name="T19" fmla="*/ 85 h 935"/>
                  <a:gd name="T20" fmla="*/ 765 w 1134"/>
                  <a:gd name="T21" fmla="*/ 57 h 935"/>
                  <a:gd name="T22" fmla="*/ 850 w 1134"/>
                  <a:gd name="T23" fmla="*/ 170 h 935"/>
                  <a:gd name="T24" fmla="*/ 907 w 1134"/>
                  <a:gd name="T25" fmla="*/ 170 h 935"/>
                  <a:gd name="T26" fmla="*/ 964 w 1134"/>
                  <a:gd name="T27" fmla="*/ 227 h 935"/>
                  <a:gd name="T28" fmla="*/ 964 w 1134"/>
                  <a:gd name="T29" fmla="*/ 255 h 935"/>
                  <a:gd name="T30" fmla="*/ 1021 w 1134"/>
                  <a:gd name="T31" fmla="*/ 255 h 935"/>
                  <a:gd name="T32" fmla="*/ 1134 w 1134"/>
                  <a:gd name="T33" fmla="*/ 425 h 935"/>
                  <a:gd name="T34" fmla="*/ 1134 w 1134"/>
                  <a:gd name="T35" fmla="*/ 510 h 935"/>
                  <a:gd name="T36" fmla="*/ 1106 w 1134"/>
                  <a:gd name="T37" fmla="*/ 652 h 935"/>
                  <a:gd name="T38" fmla="*/ 992 w 1134"/>
                  <a:gd name="T39" fmla="*/ 737 h 935"/>
                  <a:gd name="T40" fmla="*/ 879 w 1134"/>
                  <a:gd name="T41" fmla="*/ 680 h 935"/>
                  <a:gd name="T42" fmla="*/ 794 w 1134"/>
                  <a:gd name="T43" fmla="*/ 765 h 935"/>
                  <a:gd name="T44" fmla="*/ 737 w 1134"/>
                  <a:gd name="T45" fmla="*/ 794 h 935"/>
                  <a:gd name="T46" fmla="*/ 709 w 1134"/>
                  <a:gd name="T47" fmla="*/ 850 h 935"/>
                  <a:gd name="T48" fmla="*/ 482 w 1134"/>
                  <a:gd name="T49" fmla="*/ 935 h 935"/>
                  <a:gd name="T50" fmla="*/ 312 w 1134"/>
                  <a:gd name="T51" fmla="*/ 822 h 935"/>
                  <a:gd name="T52" fmla="*/ 255 w 1134"/>
                  <a:gd name="T53" fmla="*/ 822 h 935"/>
                  <a:gd name="T54" fmla="*/ 255 w 1134"/>
                  <a:gd name="T55" fmla="*/ 680 h 935"/>
                  <a:gd name="T56" fmla="*/ 170 w 1134"/>
                  <a:gd name="T57" fmla="*/ 652 h 935"/>
                  <a:gd name="T58" fmla="*/ 28 w 1134"/>
                  <a:gd name="T59" fmla="*/ 539 h 935"/>
                  <a:gd name="T60" fmla="*/ 0 w 1134"/>
                  <a:gd name="T61" fmla="*/ 425 h 93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</a:cxnLst>
                <a:rect l="0" t="0" r="r" b="b"/>
                <a:pathLst>
                  <a:path w="1134" h="935">
                    <a:moveTo>
                      <a:pt x="0" y="425"/>
                    </a:moveTo>
                    <a:lnTo>
                      <a:pt x="28" y="368"/>
                    </a:lnTo>
                    <a:lnTo>
                      <a:pt x="142" y="368"/>
                    </a:lnTo>
                    <a:lnTo>
                      <a:pt x="255" y="283"/>
                    </a:lnTo>
                    <a:lnTo>
                      <a:pt x="227" y="28"/>
                    </a:lnTo>
                    <a:lnTo>
                      <a:pt x="397" y="0"/>
                    </a:lnTo>
                    <a:lnTo>
                      <a:pt x="510" y="0"/>
                    </a:lnTo>
                    <a:lnTo>
                      <a:pt x="595" y="85"/>
                    </a:lnTo>
                    <a:lnTo>
                      <a:pt x="652" y="28"/>
                    </a:lnTo>
                    <a:lnTo>
                      <a:pt x="680" y="85"/>
                    </a:lnTo>
                    <a:lnTo>
                      <a:pt x="765" y="57"/>
                    </a:lnTo>
                    <a:lnTo>
                      <a:pt x="850" y="170"/>
                    </a:lnTo>
                    <a:lnTo>
                      <a:pt x="907" y="170"/>
                    </a:lnTo>
                    <a:lnTo>
                      <a:pt x="964" y="227"/>
                    </a:lnTo>
                    <a:lnTo>
                      <a:pt x="964" y="255"/>
                    </a:lnTo>
                    <a:lnTo>
                      <a:pt x="1021" y="255"/>
                    </a:lnTo>
                    <a:lnTo>
                      <a:pt x="1134" y="425"/>
                    </a:lnTo>
                    <a:lnTo>
                      <a:pt x="1134" y="510"/>
                    </a:lnTo>
                    <a:lnTo>
                      <a:pt x="1106" y="652"/>
                    </a:lnTo>
                    <a:lnTo>
                      <a:pt x="992" y="737"/>
                    </a:lnTo>
                    <a:lnTo>
                      <a:pt x="879" y="680"/>
                    </a:lnTo>
                    <a:lnTo>
                      <a:pt x="794" y="765"/>
                    </a:lnTo>
                    <a:lnTo>
                      <a:pt x="737" y="794"/>
                    </a:lnTo>
                    <a:lnTo>
                      <a:pt x="709" y="850"/>
                    </a:lnTo>
                    <a:lnTo>
                      <a:pt x="482" y="935"/>
                    </a:lnTo>
                    <a:lnTo>
                      <a:pt x="312" y="822"/>
                    </a:lnTo>
                    <a:lnTo>
                      <a:pt x="255" y="822"/>
                    </a:lnTo>
                    <a:lnTo>
                      <a:pt x="255" y="680"/>
                    </a:lnTo>
                    <a:lnTo>
                      <a:pt x="170" y="652"/>
                    </a:lnTo>
                    <a:lnTo>
                      <a:pt x="28" y="539"/>
                    </a:lnTo>
                    <a:lnTo>
                      <a:pt x="0" y="425"/>
                    </a:lnTo>
                    <a:close/>
                  </a:path>
                </a:pathLst>
              </a:custGeom>
              <a:ln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5638" name="Freeform 278"/>
              <p:cNvSpPr>
                <a:spLocks/>
              </p:cNvSpPr>
              <p:nvPr/>
            </p:nvSpPr>
            <p:spPr bwMode="auto">
              <a:xfrm>
                <a:off x="2627" y="5648"/>
                <a:ext cx="709" cy="907"/>
              </a:xfrm>
              <a:custGeom>
                <a:avLst/>
                <a:gdLst>
                  <a:gd name="T0" fmla="*/ 709 w 709"/>
                  <a:gd name="T1" fmla="*/ 283 h 907"/>
                  <a:gd name="T2" fmla="*/ 680 w 709"/>
                  <a:gd name="T3" fmla="*/ 368 h 907"/>
                  <a:gd name="T4" fmla="*/ 709 w 709"/>
                  <a:gd name="T5" fmla="*/ 425 h 907"/>
                  <a:gd name="T6" fmla="*/ 680 w 709"/>
                  <a:gd name="T7" fmla="*/ 454 h 907"/>
                  <a:gd name="T8" fmla="*/ 567 w 709"/>
                  <a:gd name="T9" fmla="*/ 510 h 907"/>
                  <a:gd name="T10" fmla="*/ 624 w 709"/>
                  <a:gd name="T11" fmla="*/ 567 h 907"/>
                  <a:gd name="T12" fmla="*/ 595 w 709"/>
                  <a:gd name="T13" fmla="*/ 624 h 907"/>
                  <a:gd name="T14" fmla="*/ 624 w 709"/>
                  <a:gd name="T15" fmla="*/ 652 h 907"/>
                  <a:gd name="T16" fmla="*/ 652 w 709"/>
                  <a:gd name="T17" fmla="*/ 794 h 907"/>
                  <a:gd name="T18" fmla="*/ 595 w 709"/>
                  <a:gd name="T19" fmla="*/ 822 h 907"/>
                  <a:gd name="T20" fmla="*/ 567 w 709"/>
                  <a:gd name="T21" fmla="*/ 879 h 907"/>
                  <a:gd name="T22" fmla="*/ 482 w 709"/>
                  <a:gd name="T23" fmla="*/ 907 h 907"/>
                  <a:gd name="T24" fmla="*/ 397 w 709"/>
                  <a:gd name="T25" fmla="*/ 822 h 907"/>
                  <a:gd name="T26" fmla="*/ 340 w 709"/>
                  <a:gd name="T27" fmla="*/ 850 h 907"/>
                  <a:gd name="T28" fmla="*/ 255 w 709"/>
                  <a:gd name="T29" fmla="*/ 794 h 907"/>
                  <a:gd name="T30" fmla="*/ 142 w 709"/>
                  <a:gd name="T31" fmla="*/ 765 h 907"/>
                  <a:gd name="T32" fmla="*/ 114 w 709"/>
                  <a:gd name="T33" fmla="*/ 680 h 907"/>
                  <a:gd name="T34" fmla="*/ 28 w 709"/>
                  <a:gd name="T35" fmla="*/ 595 h 907"/>
                  <a:gd name="T36" fmla="*/ 57 w 709"/>
                  <a:gd name="T37" fmla="*/ 510 h 907"/>
                  <a:gd name="T38" fmla="*/ 0 w 709"/>
                  <a:gd name="T39" fmla="*/ 482 h 907"/>
                  <a:gd name="T40" fmla="*/ 0 w 709"/>
                  <a:gd name="T41" fmla="*/ 397 h 907"/>
                  <a:gd name="T42" fmla="*/ 0 w 709"/>
                  <a:gd name="T43" fmla="*/ 368 h 907"/>
                  <a:gd name="T44" fmla="*/ 0 w 709"/>
                  <a:gd name="T45" fmla="*/ 255 h 907"/>
                  <a:gd name="T46" fmla="*/ 85 w 709"/>
                  <a:gd name="T47" fmla="*/ 198 h 907"/>
                  <a:gd name="T48" fmla="*/ 142 w 709"/>
                  <a:gd name="T49" fmla="*/ 85 h 907"/>
                  <a:gd name="T50" fmla="*/ 114 w 709"/>
                  <a:gd name="T51" fmla="*/ 0 h 907"/>
                  <a:gd name="T52" fmla="*/ 227 w 709"/>
                  <a:gd name="T53" fmla="*/ 28 h 907"/>
                  <a:gd name="T54" fmla="*/ 284 w 709"/>
                  <a:gd name="T55" fmla="*/ 57 h 907"/>
                  <a:gd name="T56" fmla="*/ 340 w 709"/>
                  <a:gd name="T57" fmla="*/ 227 h 907"/>
                  <a:gd name="T58" fmla="*/ 425 w 709"/>
                  <a:gd name="T59" fmla="*/ 283 h 907"/>
                  <a:gd name="T60" fmla="*/ 482 w 709"/>
                  <a:gd name="T61" fmla="*/ 255 h 907"/>
                  <a:gd name="T62" fmla="*/ 539 w 709"/>
                  <a:gd name="T63" fmla="*/ 255 h 907"/>
                  <a:gd name="T64" fmla="*/ 539 w 709"/>
                  <a:gd name="T65" fmla="*/ 283 h 907"/>
                  <a:gd name="T66" fmla="*/ 595 w 709"/>
                  <a:gd name="T67" fmla="*/ 283 h 907"/>
                  <a:gd name="T68" fmla="*/ 595 w 709"/>
                  <a:gd name="T69" fmla="*/ 255 h 907"/>
                  <a:gd name="T70" fmla="*/ 539 w 709"/>
                  <a:gd name="T71" fmla="*/ 170 h 907"/>
                  <a:gd name="T72" fmla="*/ 652 w 709"/>
                  <a:gd name="T73" fmla="*/ 198 h 907"/>
                  <a:gd name="T74" fmla="*/ 709 w 709"/>
                  <a:gd name="T75" fmla="*/ 283 h 90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</a:cxnLst>
                <a:rect l="0" t="0" r="r" b="b"/>
                <a:pathLst>
                  <a:path w="709" h="907">
                    <a:moveTo>
                      <a:pt x="709" y="283"/>
                    </a:moveTo>
                    <a:lnTo>
                      <a:pt x="680" y="368"/>
                    </a:lnTo>
                    <a:lnTo>
                      <a:pt x="709" y="425"/>
                    </a:lnTo>
                    <a:lnTo>
                      <a:pt x="680" y="454"/>
                    </a:lnTo>
                    <a:lnTo>
                      <a:pt x="567" y="510"/>
                    </a:lnTo>
                    <a:lnTo>
                      <a:pt x="624" y="567"/>
                    </a:lnTo>
                    <a:lnTo>
                      <a:pt x="595" y="624"/>
                    </a:lnTo>
                    <a:lnTo>
                      <a:pt x="624" y="652"/>
                    </a:lnTo>
                    <a:lnTo>
                      <a:pt x="652" y="794"/>
                    </a:lnTo>
                    <a:lnTo>
                      <a:pt x="595" y="822"/>
                    </a:lnTo>
                    <a:lnTo>
                      <a:pt x="567" y="879"/>
                    </a:lnTo>
                    <a:lnTo>
                      <a:pt x="482" y="907"/>
                    </a:lnTo>
                    <a:lnTo>
                      <a:pt x="397" y="822"/>
                    </a:lnTo>
                    <a:lnTo>
                      <a:pt x="340" y="850"/>
                    </a:lnTo>
                    <a:lnTo>
                      <a:pt x="255" y="794"/>
                    </a:lnTo>
                    <a:lnTo>
                      <a:pt x="142" y="765"/>
                    </a:lnTo>
                    <a:lnTo>
                      <a:pt x="114" y="680"/>
                    </a:lnTo>
                    <a:lnTo>
                      <a:pt x="28" y="595"/>
                    </a:lnTo>
                    <a:lnTo>
                      <a:pt x="57" y="510"/>
                    </a:lnTo>
                    <a:lnTo>
                      <a:pt x="0" y="482"/>
                    </a:lnTo>
                    <a:lnTo>
                      <a:pt x="0" y="397"/>
                    </a:lnTo>
                    <a:lnTo>
                      <a:pt x="0" y="368"/>
                    </a:lnTo>
                    <a:lnTo>
                      <a:pt x="0" y="255"/>
                    </a:lnTo>
                    <a:lnTo>
                      <a:pt x="85" y="198"/>
                    </a:lnTo>
                    <a:lnTo>
                      <a:pt x="142" y="85"/>
                    </a:lnTo>
                    <a:lnTo>
                      <a:pt x="114" y="0"/>
                    </a:lnTo>
                    <a:lnTo>
                      <a:pt x="227" y="28"/>
                    </a:lnTo>
                    <a:lnTo>
                      <a:pt x="284" y="57"/>
                    </a:lnTo>
                    <a:lnTo>
                      <a:pt x="340" y="227"/>
                    </a:lnTo>
                    <a:lnTo>
                      <a:pt x="425" y="283"/>
                    </a:lnTo>
                    <a:lnTo>
                      <a:pt x="482" y="255"/>
                    </a:lnTo>
                    <a:lnTo>
                      <a:pt x="539" y="255"/>
                    </a:lnTo>
                    <a:lnTo>
                      <a:pt x="539" y="283"/>
                    </a:lnTo>
                    <a:lnTo>
                      <a:pt x="595" y="283"/>
                    </a:lnTo>
                    <a:lnTo>
                      <a:pt x="595" y="255"/>
                    </a:lnTo>
                    <a:lnTo>
                      <a:pt x="539" y="170"/>
                    </a:lnTo>
                    <a:lnTo>
                      <a:pt x="652" y="198"/>
                    </a:lnTo>
                    <a:lnTo>
                      <a:pt x="709" y="283"/>
                    </a:lnTo>
                    <a:close/>
                  </a:path>
                </a:pathLst>
              </a:custGeom>
              <a:ln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5639" name="Freeform 279"/>
              <p:cNvSpPr>
                <a:spLocks/>
              </p:cNvSpPr>
              <p:nvPr/>
            </p:nvSpPr>
            <p:spPr bwMode="auto">
              <a:xfrm>
                <a:off x="2854" y="5308"/>
                <a:ext cx="624" cy="652"/>
              </a:xfrm>
              <a:custGeom>
                <a:avLst/>
                <a:gdLst>
                  <a:gd name="T0" fmla="*/ 0 w 624"/>
                  <a:gd name="T1" fmla="*/ 368 h 652"/>
                  <a:gd name="T2" fmla="*/ 57 w 624"/>
                  <a:gd name="T3" fmla="*/ 397 h 652"/>
                  <a:gd name="T4" fmla="*/ 113 w 624"/>
                  <a:gd name="T5" fmla="*/ 567 h 652"/>
                  <a:gd name="T6" fmla="*/ 198 w 624"/>
                  <a:gd name="T7" fmla="*/ 623 h 652"/>
                  <a:gd name="T8" fmla="*/ 255 w 624"/>
                  <a:gd name="T9" fmla="*/ 595 h 652"/>
                  <a:gd name="T10" fmla="*/ 312 w 624"/>
                  <a:gd name="T11" fmla="*/ 595 h 652"/>
                  <a:gd name="T12" fmla="*/ 312 w 624"/>
                  <a:gd name="T13" fmla="*/ 623 h 652"/>
                  <a:gd name="T14" fmla="*/ 368 w 624"/>
                  <a:gd name="T15" fmla="*/ 623 h 652"/>
                  <a:gd name="T16" fmla="*/ 368 w 624"/>
                  <a:gd name="T17" fmla="*/ 595 h 652"/>
                  <a:gd name="T18" fmla="*/ 312 w 624"/>
                  <a:gd name="T19" fmla="*/ 510 h 652"/>
                  <a:gd name="T20" fmla="*/ 425 w 624"/>
                  <a:gd name="T21" fmla="*/ 538 h 652"/>
                  <a:gd name="T22" fmla="*/ 482 w 624"/>
                  <a:gd name="T23" fmla="*/ 623 h 652"/>
                  <a:gd name="T24" fmla="*/ 567 w 624"/>
                  <a:gd name="T25" fmla="*/ 652 h 652"/>
                  <a:gd name="T26" fmla="*/ 624 w 624"/>
                  <a:gd name="T27" fmla="*/ 595 h 652"/>
                  <a:gd name="T28" fmla="*/ 567 w 624"/>
                  <a:gd name="T29" fmla="*/ 538 h 652"/>
                  <a:gd name="T30" fmla="*/ 539 w 624"/>
                  <a:gd name="T31" fmla="*/ 453 h 652"/>
                  <a:gd name="T32" fmla="*/ 539 w 624"/>
                  <a:gd name="T33" fmla="*/ 368 h 652"/>
                  <a:gd name="T34" fmla="*/ 510 w 624"/>
                  <a:gd name="T35" fmla="*/ 340 h 652"/>
                  <a:gd name="T36" fmla="*/ 539 w 624"/>
                  <a:gd name="T37" fmla="*/ 198 h 652"/>
                  <a:gd name="T38" fmla="*/ 510 w 624"/>
                  <a:gd name="T39" fmla="*/ 170 h 652"/>
                  <a:gd name="T40" fmla="*/ 453 w 624"/>
                  <a:gd name="T41" fmla="*/ 198 h 652"/>
                  <a:gd name="T42" fmla="*/ 425 w 624"/>
                  <a:gd name="T43" fmla="*/ 198 h 652"/>
                  <a:gd name="T44" fmla="*/ 397 w 624"/>
                  <a:gd name="T45" fmla="*/ 113 h 652"/>
                  <a:gd name="T46" fmla="*/ 312 w 624"/>
                  <a:gd name="T47" fmla="*/ 56 h 652"/>
                  <a:gd name="T48" fmla="*/ 283 w 624"/>
                  <a:gd name="T49" fmla="*/ 85 h 652"/>
                  <a:gd name="T50" fmla="*/ 255 w 624"/>
                  <a:gd name="T51" fmla="*/ 56 h 652"/>
                  <a:gd name="T52" fmla="*/ 227 w 624"/>
                  <a:gd name="T53" fmla="*/ 85 h 652"/>
                  <a:gd name="T54" fmla="*/ 170 w 624"/>
                  <a:gd name="T55" fmla="*/ 0 h 652"/>
                  <a:gd name="T56" fmla="*/ 113 w 624"/>
                  <a:gd name="T57" fmla="*/ 0 h 652"/>
                  <a:gd name="T58" fmla="*/ 85 w 624"/>
                  <a:gd name="T59" fmla="*/ 28 h 652"/>
                  <a:gd name="T60" fmla="*/ 28 w 624"/>
                  <a:gd name="T61" fmla="*/ 28 h 652"/>
                  <a:gd name="T62" fmla="*/ 57 w 624"/>
                  <a:gd name="T63" fmla="*/ 141 h 652"/>
                  <a:gd name="T64" fmla="*/ 57 w 624"/>
                  <a:gd name="T65" fmla="*/ 312 h 652"/>
                  <a:gd name="T66" fmla="*/ 0 w 624"/>
                  <a:gd name="T67" fmla="*/ 368 h 65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</a:cxnLst>
                <a:rect l="0" t="0" r="r" b="b"/>
                <a:pathLst>
                  <a:path w="624" h="652">
                    <a:moveTo>
                      <a:pt x="0" y="368"/>
                    </a:moveTo>
                    <a:lnTo>
                      <a:pt x="57" y="397"/>
                    </a:lnTo>
                    <a:lnTo>
                      <a:pt x="113" y="567"/>
                    </a:lnTo>
                    <a:lnTo>
                      <a:pt x="198" y="623"/>
                    </a:lnTo>
                    <a:lnTo>
                      <a:pt x="255" y="595"/>
                    </a:lnTo>
                    <a:lnTo>
                      <a:pt x="312" y="595"/>
                    </a:lnTo>
                    <a:lnTo>
                      <a:pt x="312" y="623"/>
                    </a:lnTo>
                    <a:lnTo>
                      <a:pt x="368" y="623"/>
                    </a:lnTo>
                    <a:lnTo>
                      <a:pt x="368" y="595"/>
                    </a:lnTo>
                    <a:lnTo>
                      <a:pt x="312" y="510"/>
                    </a:lnTo>
                    <a:lnTo>
                      <a:pt x="425" y="538"/>
                    </a:lnTo>
                    <a:lnTo>
                      <a:pt x="482" y="623"/>
                    </a:lnTo>
                    <a:lnTo>
                      <a:pt x="567" y="652"/>
                    </a:lnTo>
                    <a:lnTo>
                      <a:pt x="624" y="595"/>
                    </a:lnTo>
                    <a:lnTo>
                      <a:pt x="567" y="538"/>
                    </a:lnTo>
                    <a:lnTo>
                      <a:pt x="539" y="453"/>
                    </a:lnTo>
                    <a:lnTo>
                      <a:pt x="539" y="368"/>
                    </a:lnTo>
                    <a:lnTo>
                      <a:pt x="510" y="340"/>
                    </a:lnTo>
                    <a:lnTo>
                      <a:pt x="539" y="198"/>
                    </a:lnTo>
                    <a:lnTo>
                      <a:pt x="510" y="170"/>
                    </a:lnTo>
                    <a:lnTo>
                      <a:pt x="453" y="198"/>
                    </a:lnTo>
                    <a:lnTo>
                      <a:pt x="425" y="198"/>
                    </a:lnTo>
                    <a:lnTo>
                      <a:pt x="397" y="113"/>
                    </a:lnTo>
                    <a:lnTo>
                      <a:pt x="312" y="56"/>
                    </a:lnTo>
                    <a:lnTo>
                      <a:pt x="283" y="85"/>
                    </a:lnTo>
                    <a:lnTo>
                      <a:pt x="255" y="56"/>
                    </a:lnTo>
                    <a:lnTo>
                      <a:pt x="227" y="85"/>
                    </a:lnTo>
                    <a:lnTo>
                      <a:pt x="170" y="0"/>
                    </a:lnTo>
                    <a:lnTo>
                      <a:pt x="113" y="0"/>
                    </a:lnTo>
                    <a:lnTo>
                      <a:pt x="85" y="28"/>
                    </a:lnTo>
                    <a:lnTo>
                      <a:pt x="28" y="28"/>
                    </a:lnTo>
                    <a:lnTo>
                      <a:pt x="57" y="141"/>
                    </a:lnTo>
                    <a:lnTo>
                      <a:pt x="57" y="312"/>
                    </a:lnTo>
                    <a:lnTo>
                      <a:pt x="0" y="368"/>
                    </a:lnTo>
                    <a:close/>
                  </a:path>
                </a:pathLst>
              </a:custGeom>
              <a:ln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5640" name="Freeform 280"/>
              <p:cNvSpPr>
                <a:spLocks/>
              </p:cNvSpPr>
              <p:nvPr/>
            </p:nvSpPr>
            <p:spPr bwMode="auto">
              <a:xfrm>
                <a:off x="2202" y="4911"/>
                <a:ext cx="709" cy="992"/>
              </a:xfrm>
              <a:custGeom>
                <a:avLst/>
                <a:gdLst>
                  <a:gd name="T0" fmla="*/ 425 w 709"/>
                  <a:gd name="T1" fmla="*/ 992 h 992"/>
                  <a:gd name="T2" fmla="*/ 510 w 709"/>
                  <a:gd name="T3" fmla="*/ 935 h 992"/>
                  <a:gd name="T4" fmla="*/ 567 w 709"/>
                  <a:gd name="T5" fmla="*/ 822 h 992"/>
                  <a:gd name="T6" fmla="*/ 539 w 709"/>
                  <a:gd name="T7" fmla="*/ 737 h 992"/>
                  <a:gd name="T8" fmla="*/ 652 w 709"/>
                  <a:gd name="T9" fmla="*/ 765 h 992"/>
                  <a:gd name="T10" fmla="*/ 709 w 709"/>
                  <a:gd name="T11" fmla="*/ 709 h 992"/>
                  <a:gd name="T12" fmla="*/ 709 w 709"/>
                  <a:gd name="T13" fmla="*/ 538 h 992"/>
                  <a:gd name="T14" fmla="*/ 680 w 709"/>
                  <a:gd name="T15" fmla="*/ 425 h 992"/>
                  <a:gd name="T16" fmla="*/ 624 w 709"/>
                  <a:gd name="T17" fmla="*/ 340 h 992"/>
                  <a:gd name="T18" fmla="*/ 539 w 709"/>
                  <a:gd name="T19" fmla="*/ 340 h 992"/>
                  <a:gd name="T20" fmla="*/ 482 w 709"/>
                  <a:gd name="T21" fmla="*/ 283 h 992"/>
                  <a:gd name="T22" fmla="*/ 453 w 709"/>
                  <a:gd name="T23" fmla="*/ 312 h 992"/>
                  <a:gd name="T24" fmla="*/ 397 w 709"/>
                  <a:gd name="T25" fmla="*/ 255 h 992"/>
                  <a:gd name="T26" fmla="*/ 368 w 709"/>
                  <a:gd name="T27" fmla="*/ 142 h 992"/>
                  <a:gd name="T28" fmla="*/ 340 w 709"/>
                  <a:gd name="T29" fmla="*/ 113 h 992"/>
                  <a:gd name="T30" fmla="*/ 340 w 709"/>
                  <a:gd name="T31" fmla="*/ 85 h 992"/>
                  <a:gd name="T32" fmla="*/ 255 w 709"/>
                  <a:gd name="T33" fmla="*/ 57 h 992"/>
                  <a:gd name="T34" fmla="*/ 198 w 709"/>
                  <a:gd name="T35" fmla="*/ 85 h 992"/>
                  <a:gd name="T36" fmla="*/ 113 w 709"/>
                  <a:gd name="T37" fmla="*/ 0 h 992"/>
                  <a:gd name="T38" fmla="*/ 28 w 709"/>
                  <a:gd name="T39" fmla="*/ 57 h 992"/>
                  <a:gd name="T40" fmla="*/ 28 w 709"/>
                  <a:gd name="T41" fmla="*/ 113 h 992"/>
                  <a:gd name="T42" fmla="*/ 0 w 709"/>
                  <a:gd name="T43" fmla="*/ 170 h 992"/>
                  <a:gd name="T44" fmla="*/ 113 w 709"/>
                  <a:gd name="T45" fmla="*/ 227 h 992"/>
                  <a:gd name="T46" fmla="*/ 113 w 709"/>
                  <a:gd name="T47" fmla="*/ 255 h 992"/>
                  <a:gd name="T48" fmla="*/ 142 w 709"/>
                  <a:gd name="T49" fmla="*/ 283 h 992"/>
                  <a:gd name="T50" fmla="*/ 198 w 709"/>
                  <a:gd name="T51" fmla="*/ 368 h 992"/>
                  <a:gd name="T52" fmla="*/ 170 w 709"/>
                  <a:gd name="T53" fmla="*/ 453 h 992"/>
                  <a:gd name="T54" fmla="*/ 227 w 709"/>
                  <a:gd name="T55" fmla="*/ 510 h 992"/>
                  <a:gd name="T56" fmla="*/ 227 w 709"/>
                  <a:gd name="T57" fmla="*/ 624 h 992"/>
                  <a:gd name="T58" fmla="*/ 170 w 709"/>
                  <a:gd name="T59" fmla="*/ 652 h 992"/>
                  <a:gd name="T60" fmla="*/ 142 w 709"/>
                  <a:gd name="T61" fmla="*/ 680 h 992"/>
                  <a:gd name="T62" fmla="*/ 227 w 709"/>
                  <a:gd name="T63" fmla="*/ 737 h 992"/>
                  <a:gd name="T64" fmla="*/ 283 w 709"/>
                  <a:gd name="T65" fmla="*/ 794 h 992"/>
                  <a:gd name="T66" fmla="*/ 312 w 709"/>
                  <a:gd name="T67" fmla="*/ 879 h 992"/>
                  <a:gd name="T68" fmla="*/ 368 w 709"/>
                  <a:gd name="T69" fmla="*/ 964 h 992"/>
                  <a:gd name="T70" fmla="*/ 425 w 709"/>
                  <a:gd name="T71" fmla="*/ 992 h 99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</a:cxnLst>
                <a:rect l="0" t="0" r="r" b="b"/>
                <a:pathLst>
                  <a:path w="709" h="992">
                    <a:moveTo>
                      <a:pt x="425" y="992"/>
                    </a:moveTo>
                    <a:lnTo>
                      <a:pt x="510" y="935"/>
                    </a:lnTo>
                    <a:lnTo>
                      <a:pt x="567" y="822"/>
                    </a:lnTo>
                    <a:lnTo>
                      <a:pt x="539" y="737"/>
                    </a:lnTo>
                    <a:lnTo>
                      <a:pt x="652" y="765"/>
                    </a:lnTo>
                    <a:lnTo>
                      <a:pt x="709" y="709"/>
                    </a:lnTo>
                    <a:lnTo>
                      <a:pt x="709" y="538"/>
                    </a:lnTo>
                    <a:lnTo>
                      <a:pt x="680" y="425"/>
                    </a:lnTo>
                    <a:lnTo>
                      <a:pt x="624" y="340"/>
                    </a:lnTo>
                    <a:lnTo>
                      <a:pt x="539" y="340"/>
                    </a:lnTo>
                    <a:lnTo>
                      <a:pt x="482" y="283"/>
                    </a:lnTo>
                    <a:lnTo>
                      <a:pt x="453" y="312"/>
                    </a:lnTo>
                    <a:lnTo>
                      <a:pt x="397" y="255"/>
                    </a:lnTo>
                    <a:lnTo>
                      <a:pt x="368" y="142"/>
                    </a:lnTo>
                    <a:lnTo>
                      <a:pt x="340" y="113"/>
                    </a:lnTo>
                    <a:lnTo>
                      <a:pt x="340" y="85"/>
                    </a:lnTo>
                    <a:lnTo>
                      <a:pt x="255" y="57"/>
                    </a:lnTo>
                    <a:lnTo>
                      <a:pt x="198" y="85"/>
                    </a:lnTo>
                    <a:lnTo>
                      <a:pt x="113" y="0"/>
                    </a:lnTo>
                    <a:lnTo>
                      <a:pt x="28" y="57"/>
                    </a:lnTo>
                    <a:lnTo>
                      <a:pt x="28" y="113"/>
                    </a:lnTo>
                    <a:lnTo>
                      <a:pt x="0" y="170"/>
                    </a:lnTo>
                    <a:lnTo>
                      <a:pt x="113" y="227"/>
                    </a:lnTo>
                    <a:lnTo>
                      <a:pt x="113" y="255"/>
                    </a:lnTo>
                    <a:lnTo>
                      <a:pt x="142" y="283"/>
                    </a:lnTo>
                    <a:lnTo>
                      <a:pt x="198" y="368"/>
                    </a:lnTo>
                    <a:lnTo>
                      <a:pt x="170" y="453"/>
                    </a:lnTo>
                    <a:lnTo>
                      <a:pt x="227" y="510"/>
                    </a:lnTo>
                    <a:lnTo>
                      <a:pt x="227" y="624"/>
                    </a:lnTo>
                    <a:lnTo>
                      <a:pt x="170" y="652"/>
                    </a:lnTo>
                    <a:lnTo>
                      <a:pt x="142" y="680"/>
                    </a:lnTo>
                    <a:lnTo>
                      <a:pt x="227" y="737"/>
                    </a:lnTo>
                    <a:lnTo>
                      <a:pt x="283" y="794"/>
                    </a:lnTo>
                    <a:lnTo>
                      <a:pt x="312" y="879"/>
                    </a:lnTo>
                    <a:lnTo>
                      <a:pt x="368" y="964"/>
                    </a:lnTo>
                    <a:lnTo>
                      <a:pt x="425" y="992"/>
                    </a:lnTo>
                    <a:close/>
                  </a:path>
                </a:pathLst>
              </a:custGeom>
              <a:ln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5642" name="Freeform 282"/>
              <p:cNvSpPr>
                <a:spLocks/>
              </p:cNvSpPr>
              <p:nvPr/>
            </p:nvSpPr>
            <p:spPr bwMode="auto">
              <a:xfrm>
                <a:off x="1918" y="5053"/>
                <a:ext cx="567" cy="765"/>
              </a:xfrm>
              <a:custGeom>
                <a:avLst/>
                <a:gdLst>
                  <a:gd name="T0" fmla="*/ 567 w 567"/>
                  <a:gd name="T1" fmla="*/ 652 h 765"/>
                  <a:gd name="T2" fmla="*/ 511 w 567"/>
                  <a:gd name="T3" fmla="*/ 595 h 765"/>
                  <a:gd name="T4" fmla="*/ 426 w 567"/>
                  <a:gd name="T5" fmla="*/ 538 h 765"/>
                  <a:gd name="T6" fmla="*/ 454 w 567"/>
                  <a:gd name="T7" fmla="*/ 510 h 765"/>
                  <a:gd name="T8" fmla="*/ 511 w 567"/>
                  <a:gd name="T9" fmla="*/ 482 h 765"/>
                  <a:gd name="T10" fmla="*/ 511 w 567"/>
                  <a:gd name="T11" fmla="*/ 368 h 765"/>
                  <a:gd name="T12" fmla="*/ 454 w 567"/>
                  <a:gd name="T13" fmla="*/ 311 h 765"/>
                  <a:gd name="T14" fmla="*/ 482 w 567"/>
                  <a:gd name="T15" fmla="*/ 226 h 765"/>
                  <a:gd name="T16" fmla="*/ 426 w 567"/>
                  <a:gd name="T17" fmla="*/ 141 h 765"/>
                  <a:gd name="T18" fmla="*/ 397 w 567"/>
                  <a:gd name="T19" fmla="*/ 113 h 765"/>
                  <a:gd name="T20" fmla="*/ 397 w 567"/>
                  <a:gd name="T21" fmla="*/ 85 h 765"/>
                  <a:gd name="T22" fmla="*/ 284 w 567"/>
                  <a:gd name="T23" fmla="*/ 28 h 765"/>
                  <a:gd name="T24" fmla="*/ 227 w 567"/>
                  <a:gd name="T25" fmla="*/ 56 h 765"/>
                  <a:gd name="T26" fmla="*/ 114 w 567"/>
                  <a:gd name="T27" fmla="*/ 0 h 765"/>
                  <a:gd name="T28" fmla="*/ 29 w 567"/>
                  <a:gd name="T29" fmla="*/ 28 h 765"/>
                  <a:gd name="T30" fmla="*/ 0 w 567"/>
                  <a:gd name="T31" fmla="*/ 283 h 765"/>
                  <a:gd name="T32" fmla="*/ 0 w 567"/>
                  <a:gd name="T33" fmla="*/ 311 h 765"/>
                  <a:gd name="T34" fmla="*/ 114 w 567"/>
                  <a:gd name="T35" fmla="*/ 453 h 765"/>
                  <a:gd name="T36" fmla="*/ 57 w 567"/>
                  <a:gd name="T37" fmla="*/ 482 h 765"/>
                  <a:gd name="T38" fmla="*/ 85 w 567"/>
                  <a:gd name="T39" fmla="*/ 538 h 765"/>
                  <a:gd name="T40" fmla="*/ 170 w 567"/>
                  <a:gd name="T41" fmla="*/ 567 h 765"/>
                  <a:gd name="T42" fmla="*/ 199 w 567"/>
                  <a:gd name="T43" fmla="*/ 652 h 765"/>
                  <a:gd name="T44" fmla="*/ 426 w 567"/>
                  <a:gd name="T45" fmla="*/ 765 h 765"/>
                  <a:gd name="T46" fmla="*/ 482 w 567"/>
                  <a:gd name="T47" fmla="*/ 652 h 765"/>
                  <a:gd name="T48" fmla="*/ 539 w 567"/>
                  <a:gd name="T49" fmla="*/ 680 h 765"/>
                  <a:gd name="T50" fmla="*/ 567 w 567"/>
                  <a:gd name="T51" fmla="*/ 652 h 76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</a:cxnLst>
                <a:rect l="0" t="0" r="r" b="b"/>
                <a:pathLst>
                  <a:path w="567" h="765">
                    <a:moveTo>
                      <a:pt x="567" y="652"/>
                    </a:moveTo>
                    <a:lnTo>
                      <a:pt x="511" y="595"/>
                    </a:lnTo>
                    <a:lnTo>
                      <a:pt x="426" y="538"/>
                    </a:lnTo>
                    <a:lnTo>
                      <a:pt x="454" y="510"/>
                    </a:lnTo>
                    <a:lnTo>
                      <a:pt x="511" y="482"/>
                    </a:lnTo>
                    <a:lnTo>
                      <a:pt x="511" y="368"/>
                    </a:lnTo>
                    <a:lnTo>
                      <a:pt x="454" y="311"/>
                    </a:lnTo>
                    <a:lnTo>
                      <a:pt x="482" y="226"/>
                    </a:lnTo>
                    <a:lnTo>
                      <a:pt x="426" y="141"/>
                    </a:lnTo>
                    <a:lnTo>
                      <a:pt x="397" y="113"/>
                    </a:lnTo>
                    <a:lnTo>
                      <a:pt x="397" y="85"/>
                    </a:lnTo>
                    <a:lnTo>
                      <a:pt x="284" y="28"/>
                    </a:lnTo>
                    <a:lnTo>
                      <a:pt x="227" y="56"/>
                    </a:lnTo>
                    <a:lnTo>
                      <a:pt x="114" y="0"/>
                    </a:lnTo>
                    <a:lnTo>
                      <a:pt x="29" y="28"/>
                    </a:lnTo>
                    <a:lnTo>
                      <a:pt x="0" y="283"/>
                    </a:lnTo>
                    <a:lnTo>
                      <a:pt x="0" y="311"/>
                    </a:lnTo>
                    <a:lnTo>
                      <a:pt x="114" y="453"/>
                    </a:lnTo>
                    <a:lnTo>
                      <a:pt x="57" y="482"/>
                    </a:lnTo>
                    <a:lnTo>
                      <a:pt x="85" y="538"/>
                    </a:lnTo>
                    <a:lnTo>
                      <a:pt x="170" y="567"/>
                    </a:lnTo>
                    <a:lnTo>
                      <a:pt x="199" y="652"/>
                    </a:lnTo>
                    <a:lnTo>
                      <a:pt x="426" y="765"/>
                    </a:lnTo>
                    <a:lnTo>
                      <a:pt x="482" y="652"/>
                    </a:lnTo>
                    <a:lnTo>
                      <a:pt x="539" y="680"/>
                    </a:lnTo>
                    <a:lnTo>
                      <a:pt x="567" y="652"/>
                    </a:lnTo>
                    <a:close/>
                  </a:path>
                </a:pathLst>
              </a:custGeom>
              <a:ln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5643" name="Freeform 283"/>
              <p:cNvSpPr>
                <a:spLocks/>
              </p:cNvSpPr>
              <p:nvPr/>
            </p:nvSpPr>
            <p:spPr bwMode="auto">
              <a:xfrm>
                <a:off x="2088" y="5705"/>
                <a:ext cx="681" cy="907"/>
              </a:xfrm>
              <a:custGeom>
                <a:avLst/>
                <a:gdLst>
                  <a:gd name="T0" fmla="*/ 227 w 681"/>
                  <a:gd name="T1" fmla="*/ 595 h 907"/>
                  <a:gd name="T2" fmla="*/ 199 w 681"/>
                  <a:gd name="T3" fmla="*/ 510 h 907"/>
                  <a:gd name="T4" fmla="*/ 256 w 681"/>
                  <a:gd name="T5" fmla="*/ 510 h 907"/>
                  <a:gd name="T6" fmla="*/ 256 w 681"/>
                  <a:gd name="T7" fmla="*/ 453 h 907"/>
                  <a:gd name="T8" fmla="*/ 199 w 681"/>
                  <a:gd name="T9" fmla="*/ 368 h 907"/>
                  <a:gd name="T10" fmla="*/ 86 w 681"/>
                  <a:gd name="T11" fmla="*/ 311 h 907"/>
                  <a:gd name="T12" fmla="*/ 57 w 681"/>
                  <a:gd name="T13" fmla="*/ 255 h 907"/>
                  <a:gd name="T14" fmla="*/ 86 w 681"/>
                  <a:gd name="T15" fmla="*/ 141 h 907"/>
                  <a:gd name="T16" fmla="*/ 29 w 681"/>
                  <a:gd name="T17" fmla="*/ 85 h 907"/>
                  <a:gd name="T18" fmla="*/ 29 w 681"/>
                  <a:gd name="T19" fmla="*/ 56 h 907"/>
                  <a:gd name="T20" fmla="*/ 0 w 681"/>
                  <a:gd name="T21" fmla="*/ 28 h 907"/>
                  <a:gd name="T22" fmla="*/ 29 w 681"/>
                  <a:gd name="T23" fmla="*/ 0 h 907"/>
                  <a:gd name="T24" fmla="*/ 256 w 681"/>
                  <a:gd name="T25" fmla="*/ 113 h 907"/>
                  <a:gd name="T26" fmla="*/ 312 w 681"/>
                  <a:gd name="T27" fmla="*/ 0 h 907"/>
                  <a:gd name="T28" fmla="*/ 369 w 681"/>
                  <a:gd name="T29" fmla="*/ 28 h 907"/>
                  <a:gd name="T30" fmla="*/ 397 w 681"/>
                  <a:gd name="T31" fmla="*/ 0 h 907"/>
                  <a:gd name="T32" fmla="*/ 426 w 681"/>
                  <a:gd name="T33" fmla="*/ 85 h 907"/>
                  <a:gd name="T34" fmla="*/ 482 w 681"/>
                  <a:gd name="T35" fmla="*/ 170 h 907"/>
                  <a:gd name="T36" fmla="*/ 539 w 681"/>
                  <a:gd name="T37" fmla="*/ 198 h 907"/>
                  <a:gd name="T38" fmla="*/ 539 w 681"/>
                  <a:gd name="T39" fmla="*/ 425 h 907"/>
                  <a:gd name="T40" fmla="*/ 596 w 681"/>
                  <a:gd name="T41" fmla="*/ 453 h 907"/>
                  <a:gd name="T42" fmla="*/ 567 w 681"/>
                  <a:gd name="T43" fmla="*/ 538 h 907"/>
                  <a:gd name="T44" fmla="*/ 653 w 681"/>
                  <a:gd name="T45" fmla="*/ 623 h 907"/>
                  <a:gd name="T46" fmla="*/ 681 w 681"/>
                  <a:gd name="T47" fmla="*/ 708 h 907"/>
                  <a:gd name="T48" fmla="*/ 596 w 681"/>
                  <a:gd name="T49" fmla="*/ 765 h 907"/>
                  <a:gd name="T50" fmla="*/ 596 w 681"/>
                  <a:gd name="T51" fmla="*/ 878 h 907"/>
                  <a:gd name="T52" fmla="*/ 482 w 681"/>
                  <a:gd name="T53" fmla="*/ 907 h 907"/>
                  <a:gd name="T54" fmla="*/ 426 w 681"/>
                  <a:gd name="T55" fmla="*/ 907 h 907"/>
                  <a:gd name="T56" fmla="*/ 284 w 681"/>
                  <a:gd name="T57" fmla="*/ 737 h 907"/>
                  <a:gd name="T58" fmla="*/ 341 w 681"/>
                  <a:gd name="T59" fmla="*/ 737 h 907"/>
                  <a:gd name="T60" fmla="*/ 369 w 681"/>
                  <a:gd name="T61" fmla="*/ 737 h 907"/>
                  <a:gd name="T62" fmla="*/ 341 w 681"/>
                  <a:gd name="T63" fmla="*/ 623 h 907"/>
                  <a:gd name="T64" fmla="*/ 227 w 681"/>
                  <a:gd name="T65" fmla="*/ 595 h 90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</a:cxnLst>
                <a:rect l="0" t="0" r="r" b="b"/>
                <a:pathLst>
                  <a:path w="681" h="907">
                    <a:moveTo>
                      <a:pt x="227" y="595"/>
                    </a:moveTo>
                    <a:lnTo>
                      <a:pt x="199" y="510"/>
                    </a:lnTo>
                    <a:lnTo>
                      <a:pt x="256" y="510"/>
                    </a:lnTo>
                    <a:lnTo>
                      <a:pt x="256" y="453"/>
                    </a:lnTo>
                    <a:lnTo>
                      <a:pt x="199" y="368"/>
                    </a:lnTo>
                    <a:lnTo>
                      <a:pt x="86" y="311"/>
                    </a:lnTo>
                    <a:lnTo>
                      <a:pt x="57" y="255"/>
                    </a:lnTo>
                    <a:lnTo>
                      <a:pt x="86" y="141"/>
                    </a:lnTo>
                    <a:lnTo>
                      <a:pt x="29" y="85"/>
                    </a:lnTo>
                    <a:lnTo>
                      <a:pt x="29" y="56"/>
                    </a:lnTo>
                    <a:lnTo>
                      <a:pt x="0" y="28"/>
                    </a:lnTo>
                    <a:lnTo>
                      <a:pt x="29" y="0"/>
                    </a:lnTo>
                    <a:lnTo>
                      <a:pt x="256" y="113"/>
                    </a:lnTo>
                    <a:lnTo>
                      <a:pt x="312" y="0"/>
                    </a:lnTo>
                    <a:lnTo>
                      <a:pt x="369" y="28"/>
                    </a:lnTo>
                    <a:lnTo>
                      <a:pt x="397" y="0"/>
                    </a:lnTo>
                    <a:lnTo>
                      <a:pt x="426" y="85"/>
                    </a:lnTo>
                    <a:lnTo>
                      <a:pt x="482" y="170"/>
                    </a:lnTo>
                    <a:lnTo>
                      <a:pt x="539" y="198"/>
                    </a:lnTo>
                    <a:lnTo>
                      <a:pt x="539" y="425"/>
                    </a:lnTo>
                    <a:lnTo>
                      <a:pt x="596" y="453"/>
                    </a:lnTo>
                    <a:lnTo>
                      <a:pt x="567" y="538"/>
                    </a:lnTo>
                    <a:lnTo>
                      <a:pt x="653" y="623"/>
                    </a:lnTo>
                    <a:lnTo>
                      <a:pt x="681" y="708"/>
                    </a:lnTo>
                    <a:lnTo>
                      <a:pt x="596" y="765"/>
                    </a:lnTo>
                    <a:lnTo>
                      <a:pt x="596" y="878"/>
                    </a:lnTo>
                    <a:lnTo>
                      <a:pt x="482" y="907"/>
                    </a:lnTo>
                    <a:lnTo>
                      <a:pt x="426" y="907"/>
                    </a:lnTo>
                    <a:lnTo>
                      <a:pt x="284" y="737"/>
                    </a:lnTo>
                    <a:lnTo>
                      <a:pt x="341" y="737"/>
                    </a:lnTo>
                    <a:lnTo>
                      <a:pt x="369" y="737"/>
                    </a:lnTo>
                    <a:lnTo>
                      <a:pt x="341" y="623"/>
                    </a:lnTo>
                    <a:lnTo>
                      <a:pt x="227" y="595"/>
                    </a:lnTo>
                    <a:close/>
                  </a:path>
                </a:pathLst>
              </a:custGeom>
              <a:ln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5644" name="Freeform 284"/>
              <p:cNvSpPr>
                <a:spLocks/>
              </p:cNvSpPr>
              <p:nvPr/>
            </p:nvSpPr>
            <p:spPr bwMode="auto">
              <a:xfrm>
                <a:off x="1720" y="5421"/>
                <a:ext cx="624" cy="907"/>
              </a:xfrm>
              <a:custGeom>
                <a:avLst/>
                <a:gdLst>
                  <a:gd name="T0" fmla="*/ 595 w 624"/>
                  <a:gd name="T1" fmla="*/ 879 h 907"/>
                  <a:gd name="T2" fmla="*/ 510 w 624"/>
                  <a:gd name="T3" fmla="*/ 879 h 907"/>
                  <a:gd name="T4" fmla="*/ 482 w 624"/>
                  <a:gd name="T5" fmla="*/ 822 h 907"/>
                  <a:gd name="T6" fmla="*/ 340 w 624"/>
                  <a:gd name="T7" fmla="*/ 907 h 907"/>
                  <a:gd name="T8" fmla="*/ 227 w 624"/>
                  <a:gd name="T9" fmla="*/ 737 h 907"/>
                  <a:gd name="T10" fmla="*/ 0 w 624"/>
                  <a:gd name="T11" fmla="*/ 737 h 907"/>
                  <a:gd name="T12" fmla="*/ 0 w 624"/>
                  <a:gd name="T13" fmla="*/ 624 h 907"/>
                  <a:gd name="T14" fmla="*/ 57 w 624"/>
                  <a:gd name="T15" fmla="*/ 567 h 907"/>
                  <a:gd name="T16" fmla="*/ 57 w 624"/>
                  <a:gd name="T17" fmla="*/ 510 h 907"/>
                  <a:gd name="T18" fmla="*/ 0 w 624"/>
                  <a:gd name="T19" fmla="*/ 369 h 907"/>
                  <a:gd name="T20" fmla="*/ 57 w 624"/>
                  <a:gd name="T21" fmla="*/ 312 h 907"/>
                  <a:gd name="T22" fmla="*/ 57 w 624"/>
                  <a:gd name="T23" fmla="*/ 255 h 907"/>
                  <a:gd name="T24" fmla="*/ 142 w 624"/>
                  <a:gd name="T25" fmla="*/ 227 h 907"/>
                  <a:gd name="T26" fmla="*/ 170 w 624"/>
                  <a:gd name="T27" fmla="*/ 142 h 907"/>
                  <a:gd name="T28" fmla="*/ 170 w 624"/>
                  <a:gd name="T29" fmla="*/ 0 h 907"/>
                  <a:gd name="T30" fmla="*/ 255 w 624"/>
                  <a:gd name="T31" fmla="*/ 114 h 907"/>
                  <a:gd name="T32" fmla="*/ 283 w 624"/>
                  <a:gd name="T33" fmla="*/ 170 h 907"/>
                  <a:gd name="T34" fmla="*/ 368 w 624"/>
                  <a:gd name="T35" fmla="*/ 199 h 907"/>
                  <a:gd name="T36" fmla="*/ 397 w 624"/>
                  <a:gd name="T37" fmla="*/ 284 h 907"/>
                  <a:gd name="T38" fmla="*/ 368 w 624"/>
                  <a:gd name="T39" fmla="*/ 312 h 907"/>
                  <a:gd name="T40" fmla="*/ 397 w 624"/>
                  <a:gd name="T41" fmla="*/ 340 h 907"/>
                  <a:gd name="T42" fmla="*/ 397 w 624"/>
                  <a:gd name="T43" fmla="*/ 369 h 907"/>
                  <a:gd name="T44" fmla="*/ 454 w 624"/>
                  <a:gd name="T45" fmla="*/ 425 h 907"/>
                  <a:gd name="T46" fmla="*/ 425 w 624"/>
                  <a:gd name="T47" fmla="*/ 539 h 907"/>
                  <a:gd name="T48" fmla="*/ 454 w 624"/>
                  <a:gd name="T49" fmla="*/ 595 h 907"/>
                  <a:gd name="T50" fmla="*/ 567 w 624"/>
                  <a:gd name="T51" fmla="*/ 652 h 907"/>
                  <a:gd name="T52" fmla="*/ 624 w 624"/>
                  <a:gd name="T53" fmla="*/ 737 h 907"/>
                  <a:gd name="T54" fmla="*/ 624 w 624"/>
                  <a:gd name="T55" fmla="*/ 794 h 907"/>
                  <a:gd name="T56" fmla="*/ 567 w 624"/>
                  <a:gd name="T57" fmla="*/ 794 h 907"/>
                  <a:gd name="T58" fmla="*/ 595 w 624"/>
                  <a:gd name="T59" fmla="*/ 879 h 90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</a:cxnLst>
                <a:rect l="0" t="0" r="r" b="b"/>
                <a:pathLst>
                  <a:path w="624" h="907">
                    <a:moveTo>
                      <a:pt x="595" y="879"/>
                    </a:moveTo>
                    <a:lnTo>
                      <a:pt x="510" y="879"/>
                    </a:lnTo>
                    <a:lnTo>
                      <a:pt x="482" y="822"/>
                    </a:lnTo>
                    <a:lnTo>
                      <a:pt x="340" y="907"/>
                    </a:lnTo>
                    <a:lnTo>
                      <a:pt x="227" y="737"/>
                    </a:lnTo>
                    <a:lnTo>
                      <a:pt x="0" y="737"/>
                    </a:lnTo>
                    <a:lnTo>
                      <a:pt x="0" y="624"/>
                    </a:lnTo>
                    <a:lnTo>
                      <a:pt x="57" y="567"/>
                    </a:lnTo>
                    <a:lnTo>
                      <a:pt x="57" y="510"/>
                    </a:lnTo>
                    <a:lnTo>
                      <a:pt x="0" y="369"/>
                    </a:lnTo>
                    <a:lnTo>
                      <a:pt x="57" y="312"/>
                    </a:lnTo>
                    <a:lnTo>
                      <a:pt x="57" y="255"/>
                    </a:lnTo>
                    <a:lnTo>
                      <a:pt x="142" y="227"/>
                    </a:lnTo>
                    <a:lnTo>
                      <a:pt x="170" y="142"/>
                    </a:lnTo>
                    <a:lnTo>
                      <a:pt x="170" y="0"/>
                    </a:lnTo>
                    <a:lnTo>
                      <a:pt x="255" y="114"/>
                    </a:lnTo>
                    <a:lnTo>
                      <a:pt x="283" y="170"/>
                    </a:lnTo>
                    <a:lnTo>
                      <a:pt x="368" y="199"/>
                    </a:lnTo>
                    <a:lnTo>
                      <a:pt x="397" y="284"/>
                    </a:lnTo>
                    <a:lnTo>
                      <a:pt x="368" y="312"/>
                    </a:lnTo>
                    <a:lnTo>
                      <a:pt x="397" y="340"/>
                    </a:lnTo>
                    <a:lnTo>
                      <a:pt x="397" y="369"/>
                    </a:lnTo>
                    <a:lnTo>
                      <a:pt x="454" y="425"/>
                    </a:lnTo>
                    <a:lnTo>
                      <a:pt x="425" y="539"/>
                    </a:lnTo>
                    <a:lnTo>
                      <a:pt x="454" y="595"/>
                    </a:lnTo>
                    <a:lnTo>
                      <a:pt x="567" y="652"/>
                    </a:lnTo>
                    <a:lnTo>
                      <a:pt x="624" y="737"/>
                    </a:lnTo>
                    <a:lnTo>
                      <a:pt x="624" y="794"/>
                    </a:lnTo>
                    <a:lnTo>
                      <a:pt x="567" y="794"/>
                    </a:lnTo>
                    <a:lnTo>
                      <a:pt x="595" y="879"/>
                    </a:lnTo>
                    <a:close/>
                  </a:path>
                </a:pathLst>
              </a:custGeom>
              <a:ln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</p:grpSp>
      </p:grpSp>
      <p:sp>
        <p:nvSpPr>
          <p:cNvPr id="102" name="正方形/長方形 101"/>
          <p:cNvSpPr/>
          <p:nvPr/>
        </p:nvSpPr>
        <p:spPr>
          <a:xfrm>
            <a:off x="3440023" y="4417141"/>
            <a:ext cx="544765" cy="230832"/>
          </a:xfrm>
          <a:prstGeom prst="rect">
            <a:avLst/>
          </a:prstGeom>
          <a:noFill/>
        </p:spPr>
        <p:txBody>
          <a:bodyPr wrap="none">
            <a:spAutoFit/>
            <a:scene3d>
              <a:camera prst="orthographicFront"/>
              <a:lightRig rig="soft" dir="tl">
                <a:rot lat="0" lon="0" rev="0"/>
              </a:lightRig>
            </a:scene3d>
            <a:sp3d contourW="25400" prstMaterial="matte">
              <a:contourClr>
                <a:schemeClr val="accent2">
                  <a:tint val="20000"/>
                </a:schemeClr>
              </a:contourClr>
            </a:sp3d>
          </a:bodyPr>
          <a:lstStyle/>
          <a:p>
            <a:pPr algn="ctr"/>
            <a:r>
              <a:rPr lang="ja-JP" altLang="en-US" sz="900" spc="36" dirty="0">
                <a:ln w="11430"/>
                <a:latin typeface="メイリオ" pitchFamily="50" charset="-128"/>
                <a:ea typeface="メイリオ" pitchFamily="50" charset="-128"/>
                <a:cs typeface="メイリオ" pitchFamily="50" charset="-128"/>
              </a:rPr>
              <a:t>琵琶湖</a:t>
            </a:r>
          </a:p>
        </p:txBody>
      </p:sp>
      <p:sp>
        <p:nvSpPr>
          <p:cNvPr id="45" name="テキスト ボックス 44">
            <a:extLst>
              <a:ext uri="{FF2B5EF4-FFF2-40B4-BE49-F238E27FC236}">
                <a16:creationId xmlns:a16="http://schemas.microsoft.com/office/drawing/2014/main" id="{BA6E0C24-6A54-4BE9-BC99-87950FEBAE8C}"/>
              </a:ext>
            </a:extLst>
          </p:cNvPr>
          <p:cNvSpPr txBox="1"/>
          <p:nvPr/>
        </p:nvSpPr>
        <p:spPr>
          <a:xfrm>
            <a:off x="133842" y="124843"/>
            <a:ext cx="1107996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24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滋賀県</a:t>
            </a:r>
          </a:p>
        </p:txBody>
      </p:sp>
      <p:sp>
        <p:nvSpPr>
          <p:cNvPr id="46" name="テキスト ボックス 45">
            <a:extLst>
              <a:ext uri="{FF2B5EF4-FFF2-40B4-BE49-F238E27FC236}">
                <a16:creationId xmlns:a16="http://schemas.microsoft.com/office/drawing/2014/main" id="{BA5DA907-BC67-4700-B3A7-010FE645BFFB}"/>
              </a:ext>
            </a:extLst>
          </p:cNvPr>
          <p:cNvSpPr txBox="1"/>
          <p:nvPr/>
        </p:nvSpPr>
        <p:spPr>
          <a:xfrm>
            <a:off x="98564" y="547144"/>
            <a:ext cx="3057247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14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令和〇〇年</a:t>
            </a:r>
            <a:endParaRPr kumimoji="1" lang="en-US" altLang="ja-JP" sz="1400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  <a:p>
            <a:r>
              <a:rPr kumimoji="1" lang="ja-JP" altLang="en-US" sz="14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市区町村別〇〇〇〇〇〇〇〇データ</a:t>
            </a:r>
          </a:p>
        </p:txBody>
      </p:sp>
      <p:cxnSp>
        <p:nvCxnSpPr>
          <p:cNvPr id="47" name="直線コネクタ 46">
            <a:extLst>
              <a:ext uri="{FF2B5EF4-FFF2-40B4-BE49-F238E27FC236}">
                <a16:creationId xmlns:a16="http://schemas.microsoft.com/office/drawing/2014/main" id="{C55C72AD-A21E-40A0-8507-B4FBE10D8EFA}"/>
              </a:ext>
            </a:extLst>
          </p:cNvPr>
          <p:cNvCxnSpPr/>
          <p:nvPr/>
        </p:nvCxnSpPr>
        <p:spPr>
          <a:xfrm>
            <a:off x="125453" y="519396"/>
            <a:ext cx="2969711" cy="0"/>
          </a:xfrm>
          <a:prstGeom prst="line">
            <a:avLst/>
          </a:prstGeom>
          <a:ln w="254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48" name="グループ化 47">
            <a:extLst>
              <a:ext uri="{FF2B5EF4-FFF2-40B4-BE49-F238E27FC236}">
                <a16:creationId xmlns:a16="http://schemas.microsoft.com/office/drawing/2014/main" id="{73A92D15-A903-4665-8EB8-2766C7EF421A}"/>
              </a:ext>
            </a:extLst>
          </p:cNvPr>
          <p:cNvGrpSpPr/>
          <p:nvPr/>
        </p:nvGrpSpPr>
        <p:grpSpPr>
          <a:xfrm>
            <a:off x="4294620" y="2203182"/>
            <a:ext cx="720000" cy="430244"/>
            <a:chOff x="6555416" y="4900731"/>
            <a:chExt cx="720000" cy="378515"/>
          </a:xfrm>
        </p:grpSpPr>
        <p:sp>
          <p:nvSpPr>
            <p:cNvPr id="49" name="四角形: 上の 2 つの角を丸める 48">
              <a:extLst>
                <a:ext uri="{FF2B5EF4-FFF2-40B4-BE49-F238E27FC236}">
                  <a16:creationId xmlns:a16="http://schemas.microsoft.com/office/drawing/2014/main" id="{B66BA70B-5EC8-4777-BD08-0AFA7F4F6DBF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長浜市</a:t>
              </a:r>
            </a:p>
          </p:txBody>
        </p:sp>
        <p:sp>
          <p:nvSpPr>
            <p:cNvPr id="50" name="四角形: 上の 2 つの角を丸める 49">
              <a:extLst>
                <a:ext uri="{FF2B5EF4-FFF2-40B4-BE49-F238E27FC236}">
                  <a16:creationId xmlns:a16="http://schemas.microsoft.com/office/drawing/2014/main" id="{B1D617F2-8532-407A-B604-98B30153F480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52" name="グループ化 51">
            <a:extLst>
              <a:ext uri="{FF2B5EF4-FFF2-40B4-BE49-F238E27FC236}">
                <a16:creationId xmlns:a16="http://schemas.microsoft.com/office/drawing/2014/main" id="{E3D4C2AC-D0C8-4349-89CD-8964B5C9E1C6}"/>
              </a:ext>
            </a:extLst>
          </p:cNvPr>
          <p:cNvGrpSpPr/>
          <p:nvPr/>
        </p:nvGrpSpPr>
        <p:grpSpPr>
          <a:xfrm>
            <a:off x="5293179" y="3677879"/>
            <a:ext cx="720000" cy="430244"/>
            <a:chOff x="6555416" y="4900731"/>
            <a:chExt cx="720000" cy="378515"/>
          </a:xfrm>
        </p:grpSpPr>
        <p:sp>
          <p:nvSpPr>
            <p:cNvPr id="53" name="四角形: 上の 2 つの角を丸める 52">
              <a:extLst>
                <a:ext uri="{FF2B5EF4-FFF2-40B4-BE49-F238E27FC236}">
                  <a16:creationId xmlns:a16="http://schemas.microsoft.com/office/drawing/2014/main" id="{4C76060E-F6FB-413C-BB1B-EFBE9656352D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米原市</a:t>
              </a:r>
            </a:p>
          </p:txBody>
        </p:sp>
        <p:sp>
          <p:nvSpPr>
            <p:cNvPr id="54" name="四角形: 上の 2 つの角を丸める 53">
              <a:extLst>
                <a:ext uri="{FF2B5EF4-FFF2-40B4-BE49-F238E27FC236}">
                  <a16:creationId xmlns:a16="http://schemas.microsoft.com/office/drawing/2014/main" id="{8767F724-B14E-44B9-A5E8-1DAB92F620F1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55" name="グループ化 54">
            <a:extLst>
              <a:ext uri="{FF2B5EF4-FFF2-40B4-BE49-F238E27FC236}">
                <a16:creationId xmlns:a16="http://schemas.microsoft.com/office/drawing/2014/main" id="{EF3EDC6F-2F23-4E68-8EAF-6800D5CC141F}"/>
              </a:ext>
            </a:extLst>
          </p:cNvPr>
          <p:cNvGrpSpPr/>
          <p:nvPr/>
        </p:nvGrpSpPr>
        <p:grpSpPr>
          <a:xfrm>
            <a:off x="1823680" y="3665459"/>
            <a:ext cx="720000" cy="430244"/>
            <a:chOff x="6555416" y="4900731"/>
            <a:chExt cx="720000" cy="378515"/>
          </a:xfrm>
        </p:grpSpPr>
        <p:sp>
          <p:nvSpPr>
            <p:cNvPr id="56" name="四角形: 上の 2 つの角を丸める 55">
              <a:extLst>
                <a:ext uri="{FF2B5EF4-FFF2-40B4-BE49-F238E27FC236}">
                  <a16:creationId xmlns:a16="http://schemas.microsoft.com/office/drawing/2014/main" id="{5FB1A3E5-52D1-4726-9476-B336B6D79B01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高島市</a:t>
              </a:r>
            </a:p>
          </p:txBody>
        </p:sp>
        <p:sp>
          <p:nvSpPr>
            <p:cNvPr id="57" name="四角形: 上の 2 つの角を丸める 56">
              <a:extLst>
                <a:ext uri="{FF2B5EF4-FFF2-40B4-BE49-F238E27FC236}">
                  <a16:creationId xmlns:a16="http://schemas.microsoft.com/office/drawing/2014/main" id="{CA4742B3-7F6C-4317-BFA9-514993B1AAAB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58" name="グループ化 57">
            <a:extLst>
              <a:ext uri="{FF2B5EF4-FFF2-40B4-BE49-F238E27FC236}">
                <a16:creationId xmlns:a16="http://schemas.microsoft.com/office/drawing/2014/main" id="{04859875-0791-4FEB-9735-D8A325A2D6C1}"/>
              </a:ext>
            </a:extLst>
          </p:cNvPr>
          <p:cNvGrpSpPr/>
          <p:nvPr/>
        </p:nvGrpSpPr>
        <p:grpSpPr>
          <a:xfrm>
            <a:off x="1384505" y="5551991"/>
            <a:ext cx="720000" cy="430244"/>
            <a:chOff x="6555416" y="4900731"/>
            <a:chExt cx="720000" cy="378515"/>
          </a:xfrm>
        </p:grpSpPr>
        <p:sp>
          <p:nvSpPr>
            <p:cNvPr id="59" name="四角形: 上の 2 つの角を丸める 58">
              <a:extLst>
                <a:ext uri="{FF2B5EF4-FFF2-40B4-BE49-F238E27FC236}">
                  <a16:creationId xmlns:a16="http://schemas.microsoft.com/office/drawing/2014/main" id="{D3CE80A4-FD05-4CC9-8FD7-D050C59BB053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大津市</a:t>
              </a:r>
            </a:p>
          </p:txBody>
        </p:sp>
        <p:sp>
          <p:nvSpPr>
            <p:cNvPr id="60" name="四角形: 上の 2 つの角を丸める 59">
              <a:extLst>
                <a:ext uri="{FF2B5EF4-FFF2-40B4-BE49-F238E27FC236}">
                  <a16:creationId xmlns:a16="http://schemas.microsoft.com/office/drawing/2014/main" id="{CC3D1D3D-DD99-4CA5-99FC-E0EB4EB98DFF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103" name="グループ化 102">
            <a:extLst>
              <a:ext uri="{FF2B5EF4-FFF2-40B4-BE49-F238E27FC236}">
                <a16:creationId xmlns:a16="http://schemas.microsoft.com/office/drawing/2014/main" id="{9A031A54-FF59-415C-9988-2A11D86B4682}"/>
              </a:ext>
            </a:extLst>
          </p:cNvPr>
          <p:cNvGrpSpPr/>
          <p:nvPr/>
        </p:nvGrpSpPr>
        <p:grpSpPr>
          <a:xfrm>
            <a:off x="3885657" y="7819828"/>
            <a:ext cx="720000" cy="430244"/>
            <a:chOff x="6555416" y="4900731"/>
            <a:chExt cx="720000" cy="378515"/>
          </a:xfrm>
        </p:grpSpPr>
        <p:sp>
          <p:nvSpPr>
            <p:cNvPr id="104" name="四角形: 上の 2 つの角を丸める 103">
              <a:extLst>
                <a:ext uri="{FF2B5EF4-FFF2-40B4-BE49-F238E27FC236}">
                  <a16:creationId xmlns:a16="http://schemas.microsoft.com/office/drawing/2014/main" id="{E1632FF0-7A21-4E8D-93FF-3256C24729A2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甲賀市</a:t>
              </a:r>
            </a:p>
          </p:txBody>
        </p:sp>
        <p:sp>
          <p:nvSpPr>
            <p:cNvPr id="105" name="四角形: 上の 2 つの角を丸める 104">
              <a:extLst>
                <a:ext uri="{FF2B5EF4-FFF2-40B4-BE49-F238E27FC236}">
                  <a16:creationId xmlns:a16="http://schemas.microsoft.com/office/drawing/2014/main" id="{93C84B69-C912-42B6-B2AD-CB5C334D907A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128" name="グループ化 127">
            <a:extLst>
              <a:ext uri="{FF2B5EF4-FFF2-40B4-BE49-F238E27FC236}">
                <a16:creationId xmlns:a16="http://schemas.microsoft.com/office/drawing/2014/main" id="{48374F14-4EB8-42FE-932C-0B5EAE9CB9E1}"/>
              </a:ext>
            </a:extLst>
          </p:cNvPr>
          <p:cNvGrpSpPr/>
          <p:nvPr/>
        </p:nvGrpSpPr>
        <p:grpSpPr>
          <a:xfrm>
            <a:off x="4348953" y="6966388"/>
            <a:ext cx="720000" cy="430244"/>
            <a:chOff x="6555416" y="4900731"/>
            <a:chExt cx="720000" cy="378515"/>
          </a:xfrm>
        </p:grpSpPr>
        <p:sp>
          <p:nvSpPr>
            <p:cNvPr id="129" name="四角形: 上の 2 つの角を丸める 128">
              <a:extLst>
                <a:ext uri="{FF2B5EF4-FFF2-40B4-BE49-F238E27FC236}">
                  <a16:creationId xmlns:a16="http://schemas.microsoft.com/office/drawing/2014/main" id="{23F8AB10-DE6F-4007-BE66-4BDD3FF5DD8C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日野町</a:t>
              </a:r>
            </a:p>
          </p:txBody>
        </p:sp>
        <p:sp>
          <p:nvSpPr>
            <p:cNvPr id="130" name="四角形: 上の 2 つの角を丸める 129">
              <a:extLst>
                <a:ext uri="{FF2B5EF4-FFF2-40B4-BE49-F238E27FC236}">
                  <a16:creationId xmlns:a16="http://schemas.microsoft.com/office/drawing/2014/main" id="{5CDBB6C3-8DA1-4374-AECE-3ABE5135B222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131" name="グループ化 130">
            <a:extLst>
              <a:ext uri="{FF2B5EF4-FFF2-40B4-BE49-F238E27FC236}">
                <a16:creationId xmlns:a16="http://schemas.microsoft.com/office/drawing/2014/main" id="{6545F662-E52C-457C-A965-4D100E75B0CA}"/>
              </a:ext>
            </a:extLst>
          </p:cNvPr>
          <p:cNvGrpSpPr/>
          <p:nvPr/>
        </p:nvGrpSpPr>
        <p:grpSpPr>
          <a:xfrm>
            <a:off x="4725812" y="6210609"/>
            <a:ext cx="720000" cy="430244"/>
            <a:chOff x="6555416" y="4900731"/>
            <a:chExt cx="720000" cy="378515"/>
          </a:xfrm>
        </p:grpSpPr>
        <p:sp>
          <p:nvSpPr>
            <p:cNvPr id="132" name="四角形: 上の 2 つの角を丸める 131">
              <a:extLst>
                <a:ext uri="{FF2B5EF4-FFF2-40B4-BE49-F238E27FC236}">
                  <a16:creationId xmlns:a16="http://schemas.microsoft.com/office/drawing/2014/main" id="{07D3807D-5FC6-4830-B32F-81E71E702EEE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東近江市</a:t>
              </a:r>
            </a:p>
          </p:txBody>
        </p:sp>
        <p:sp>
          <p:nvSpPr>
            <p:cNvPr id="133" name="四角形: 上の 2 つの角を丸める 132">
              <a:extLst>
                <a:ext uri="{FF2B5EF4-FFF2-40B4-BE49-F238E27FC236}">
                  <a16:creationId xmlns:a16="http://schemas.microsoft.com/office/drawing/2014/main" id="{E60E24A1-6CB7-433B-B4AB-D3477923CC6D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134" name="グループ化 133">
            <a:extLst>
              <a:ext uri="{FF2B5EF4-FFF2-40B4-BE49-F238E27FC236}">
                <a16:creationId xmlns:a16="http://schemas.microsoft.com/office/drawing/2014/main" id="{5CC29307-E665-413B-AC1E-E1D5239D2CB3}"/>
              </a:ext>
            </a:extLst>
          </p:cNvPr>
          <p:cNvGrpSpPr/>
          <p:nvPr/>
        </p:nvGrpSpPr>
        <p:grpSpPr>
          <a:xfrm>
            <a:off x="3294651" y="7325503"/>
            <a:ext cx="720000" cy="430244"/>
            <a:chOff x="6555416" y="4900731"/>
            <a:chExt cx="720000" cy="378515"/>
          </a:xfrm>
        </p:grpSpPr>
        <p:sp>
          <p:nvSpPr>
            <p:cNvPr id="135" name="四角形: 上の 2 つの角を丸める 134">
              <a:extLst>
                <a:ext uri="{FF2B5EF4-FFF2-40B4-BE49-F238E27FC236}">
                  <a16:creationId xmlns:a16="http://schemas.microsoft.com/office/drawing/2014/main" id="{B8FDCB55-AA38-4DA7-98AA-9FCF25227E6E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湖南市</a:t>
              </a:r>
            </a:p>
          </p:txBody>
        </p:sp>
        <p:sp>
          <p:nvSpPr>
            <p:cNvPr id="136" name="四角形: 上の 2 つの角を丸める 135">
              <a:extLst>
                <a:ext uri="{FF2B5EF4-FFF2-40B4-BE49-F238E27FC236}">
                  <a16:creationId xmlns:a16="http://schemas.microsoft.com/office/drawing/2014/main" id="{0984E346-F631-4661-8721-FD1BEAE54D99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137" name="グループ化 136">
            <a:extLst>
              <a:ext uri="{FF2B5EF4-FFF2-40B4-BE49-F238E27FC236}">
                <a16:creationId xmlns:a16="http://schemas.microsoft.com/office/drawing/2014/main" id="{C8ABABC1-3D55-4634-8FAE-58F163CEF0A2}"/>
              </a:ext>
            </a:extLst>
          </p:cNvPr>
          <p:cNvGrpSpPr/>
          <p:nvPr/>
        </p:nvGrpSpPr>
        <p:grpSpPr>
          <a:xfrm>
            <a:off x="2538747" y="7325503"/>
            <a:ext cx="720000" cy="430244"/>
            <a:chOff x="6555416" y="4900731"/>
            <a:chExt cx="720000" cy="378515"/>
          </a:xfrm>
        </p:grpSpPr>
        <p:sp>
          <p:nvSpPr>
            <p:cNvPr id="138" name="四角形: 上の 2 つの角を丸める 137">
              <a:extLst>
                <a:ext uri="{FF2B5EF4-FFF2-40B4-BE49-F238E27FC236}">
                  <a16:creationId xmlns:a16="http://schemas.microsoft.com/office/drawing/2014/main" id="{ECDB34D0-91E5-4059-845E-657F88AF65E1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栗東市</a:t>
              </a:r>
            </a:p>
          </p:txBody>
        </p:sp>
        <p:sp>
          <p:nvSpPr>
            <p:cNvPr id="139" name="四角形: 上の 2 つの角を丸める 138">
              <a:extLst>
                <a:ext uri="{FF2B5EF4-FFF2-40B4-BE49-F238E27FC236}">
                  <a16:creationId xmlns:a16="http://schemas.microsoft.com/office/drawing/2014/main" id="{FC48F5F3-9DE4-4F2F-87D9-1304917C5CA3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140" name="グループ化 139">
            <a:extLst>
              <a:ext uri="{FF2B5EF4-FFF2-40B4-BE49-F238E27FC236}">
                <a16:creationId xmlns:a16="http://schemas.microsoft.com/office/drawing/2014/main" id="{C48391EC-E21F-4F7D-93F2-A3DC993930DF}"/>
              </a:ext>
            </a:extLst>
          </p:cNvPr>
          <p:cNvGrpSpPr/>
          <p:nvPr/>
        </p:nvGrpSpPr>
        <p:grpSpPr>
          <a:xfrm>
            <a:off x="1782843" y="7325503"/>
            <a:ext cx="720000" cy="430244"/>
            <a:chOff x="6555416" y="4900731"/>
            <a:chExt cx="720000" cy="378515"/>
          </a:xfrm>
        </p:grpSpPr>
        <p:sp>
          <p:nvSpPr>
            <p:cNvPr id="141" name="四角形: 上の 2 つの角を丸める 140">
              <a:extLst>
                <a:ext uri="{FF2B5EF4-FFF2-40B4-BE49-F238E27FC236}">
                  <a16:creationId xmlns:a16="http://schemas.microsoft.com/office/drawing/2014/main" id="{7E0A2348-F1BD-4FB1-893D-6B85015DD6B5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草津市</a:t>
              </a:r>
            </a:p>
          </p:txBody>
        </p:sp>
        <p:sp>
          <p:nvSpPr>
            <p:cNvPr id="142" name="四角形: 上の 2 つの角を丸める 141">
              <a:extLst>
                <a:ext uri="{FF2B5EF4-FFF2-40B4-BE49-F238E27FC236}">
                  <a16:creationId xmlns:a16="http://schemas.microsoft.com/office/drawing/2014/main" id="{1DD611D9-A42E-4B2C-8842-73DC2D8E84DD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143" name="グループ化 142">
            <a:extLst>
              <a:ext uri="{FF2B5EF4-FFF2-40B4-BE49-F238E27FC236}">
                <a16:creationId xmlns:a16="http://schemas.microsoft.com/office/drawing/2014/main" id="{29F28D23-C5BC-4BE4-9032-D51B33043B73}"/>
              </a:ext>
            </a:extLst>
          </p:cNvPr>
          <p:cNvGrpSpPr/>
          <p:nvPr/>
        </p:nvGrpSpPr>
        <p:grpSpPr>
          <a:xfrm>
            <a:off x="3367803" y="6691519"/>
            <a:ext cx="720000" cy="430244"/>
            <a:chOff x="6555416" y="4900731"/>
            <a:chExt cx="720000" cy="378515"/>
          </a:xfrm>
        </p:grpSpPr>
        <p:sp>
          <p:nvSpPr>
            <p:cNvPr id="144" name="四角形: 上の 2 つの角を丸める 143">
              <a:extLst>
                <a:ext uri="{FF2B5EF4-FFF2-40B4-BE49-F238E27FC236}">
                  <a16:creationId xmlns:a16="http://schemas.microsoft.com/office/drawing/2014/main" id="{95354EE9-8377-41DD-B40C-55E54055A327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竜王町</a:t>
              </a:r>
            </a:p>
          </p:txBody>
        </p:sp>
        <p:sp>
          <p:nvSpPr>
            <p:cNvPr id="145" name="四角形: 上の 2 つの角を丸める 144">
              <a:extLst>
                <a:ext uri="{FF2B5EF4-FFF2-40B4-BE49-F238E27FC236}">
                  <a16:creationId xmlns:a16="http://schemas.microsoft.com/office/drawing/2014/main" id="{60459105-355F-4D46-9108-7EE9BD2E0937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146" name="グループ化 145">
            <a:extLst>
              <a:ext uri="{FF2B5EF4-FFF2-40B4-BE49-F238E27FC236}">
                <a16:creationId xmlns:a16="http://schemas.microsoft.com/office/drawing/2014/main" id="{068B014C-36A5-4B83-A834-F752CC16524C}"/>
              </a:ext>
            </a:extLst>
          </p:cNvPr>
          <p:cNvGrpSpPr/>
          <p:nvPr/>
        </p:nvGrpSpPr>
        <p:grpSpPr>
          <a:xfrm>
            <a:off x="2611899" y="6691519"/>
            <a:ext cx="720000" cy="430244"/>
            <a:chOff x="6555416" y="4900731"/>
            <a:chExt cx="720000" cy="378515"/>
          </a:xfrm>
        </p:grpSpPr>
        <p:sp>
          <p:nvSpPr>
            <p:cNvPr id="147" name="四角形: 上の 2 つの角を丸める 146">
              <a:extLst>
                <a:ext uri="{FF2B5EF4-FFF2-40B4-BE49-F238E27FC236}">
                  <a16:creationId xmlns:a16="http://schemas.microsoft.com/office/drawing/2014/main" id="{3C63BD37-17E7-4EEE-9723-9A5D2628D7BA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野洲市</a:t>
              </a:r>
            </a:p>
          </p:txBody>
        </p:sp>
        <p:sp>
          <p:nvSpPr>
            <p:cNvPr id="148" name="四角形: 上の 2 つの角を丸める 147">
              <a:extLst>
                <a:ext uri="{FF2B5EF4-FFF2-40B4-BE49-F238E27FC236}">
                  <a16:creationId xmlns:a16="http://schemas.microsoft.com/office/drawing/2014/main" id="{0F419F39-9793-4FD8-B3B6-C98B152CEBFC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149" name="グループ化 148">
            <a:extLst>
              <a:ext uri="{FF2B5EF4-FFF2-40B4-BE49-F238E27FC236}">
                <a16:creationId xmlns:a16="http://schemas.microsoft.com/office/drawing/2014/main" id="{DC195E92-D0EE-4796-9157-B13261B4BC13}"/>
              </a:ext>
            </a:extLst>
          </p:cNvPr>
          <p:cNvGrpSpPr/>
          <p:nvPr/>
        </p:nvGrpSpPr>
        <p:grpSpPr>
          <a:xfrm>
            <a:off x="1855995" y="6691519"/>
            <a:ext cx="720000" cy="430244"/>
            <a:chOff x="6555416" y="4900731"/>
            <a:chExt cx="720000" cy="378515"/>
          </a:xfrm>
        </p:grpSpPr>
        <p:sp>
          <p:nvSpPr>
            <p:cNvPr id="150" name="四角形: 上の 2 つの角を丸める 149">
              <a:extLst>
                <a:ext uri="{FF2B5EF4-FFF2-40B4-BE49-F238E27FC236}">
                  <a16:creationId xmlns:a16="http://schemas.microsoft.com/office/drawing/2014/main" id="{D2379B3C-CE07-47A3-B7ED-68A665DB5565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守山市</a:t>
              </a:r>
            </a:p>
          </p:txBody>
        </p:sp>
        <p:sp>
          <p:nvSpPr>
            <p:cNvPr id="151" name="四角形: 上の 2 つの角を丸める 150">
              <a:extLst>
                <a:ext uri="{FF2B5EF4-FFF2-40B4-BE49-F238E27FC236}">
                  <a16:creationId xmlns:a16="http://schemas.microsoft.com/office/drawing/2014/main" id="{8FC7A052-BDE9-48C8-9AC5-CC3DAF729B41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152" name="グループ化 151">
            <a:extLst>
              <a:ext uri="{FF2B5EF4-FFF2-40B4-BE49-F238E27FC236}">
                <a16:creationId xmlns:a16="http://schemas.microsoft.com/office/drawing/2014/main" id="{F7967DEE-D191-4DA1-99F7-7DED05A1D746}"/>
              </a:ext>
            </a:extLst>
          </p:cNvPr>
          <p:cNvGrpSpPr/>
          <p:nvPr/>
        </p:nvGrpSpPr>
        <p:grpSpPr>
          <a:xfrm>
            <a:off x="3136155" y="5789311"/>
            <a:ext cx="720000" cy="430244"/>
            <a:chOff x="6555416" y="4900731"/>
            <a:chExt cx="720000" cy="378515"/>
          </a:xfrm>
        </p:grpSpPr>
        <p:sp>
          <p:nvSpPr>
            <p:cNvPr id="153" name="四角形: 上の 2 つの角を丸める 152">
              <a:extLst>
                <a:ext uri="{FF2B5EF4-FFF2-40B4-BE49-F238E27FC236}">
                  <a16:creationId xmlns:a16="http://schemas.microsoft.com/office/drawing/2014/main" id="{512ED17D-8BE1-439E-8627-8BDF3C991C4B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近江八幡市</a:t>
              </a:r>
            </a:p>
          </p:txBody>
        </p:sp>
        <p:sp>
          <p:nvSpPr>
            <p:cNvPr id="154" name="四角形: 上の 2 つの角を丸める 153">
              <a:extLst>
                <a:ext uri="{FF2B5EF4-FFF2-40B4-BE49-F238E27FC236}">
                  <a16:creationId xmlns:a16="http://schemas.microsoft.com/office/drawing/2014/main" id="{20EEB30A-42B6-4E01-9A95-298E83DE9D8B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155" name="グループ化 154">
            <a:extLst>
              <a:ext uri="{FF2B5EF4-FFF2-40B4-BE49-F238E27FC236}">
                <a16:creationId xmlns:a16="http://schemas.microsoft.com/office/drawing/2014/main" id="{97782D5B-BFAD-463A-B54D-5FA8CE448F42}"/>
              </a:ext>
            </a:extLst>
          </p:cNvPr>
          <p:cNvGrpSpPr/>
          <p:nvPr/>
        </p:nvGrpSpPr>
        <p:grpSpPr>
          <a:xfrm>
            <a:off x="4244667" y="4580087"/>
            <a:ext cx="720000" cy="430244"/>
            <a:chOff x="6555416" y="4900731"/>
            <a:chExt cx="720000" cy="378515"/>
          </a:xfrm>
        </p:grpSpPr>
        <p:sp>
          <p:nvSpPr>
            <p:cNvPr id="156" name="四角形: 上の 2 つの角を丸める 155">
              <a:extLst>
                <a:ext uri="{FF2B5EF4-FFF2-40B4-BE49-F238E27FC236}">
                  <a16:creationId xmlns:a16="http://schemas.microsoft.com/office/drawing/2014/main" id="{4C305B5A-8B97-4BCB-BC0F-94A1E2F41058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彦根市</a:t>
              </a:r>
            </a:p>
          </p:txBody>
        </p:sp>
        <p:sp>
          <p:nvSpPr>
            <p:cNvPr id="157" name="四角形: 上の 2 つの角を丸める 156">
              <a:extLst>
                <a:ext uri="{FF2B5EF4-FFF2-40B4-BE49-F238E27FC236}">
                  <a16:creationId xmlns:a16="http://schemas.microsoft.com/office/drawing/2014/main" id="{9012D7AB-1456-4B87-8033-41EFE1FAE8F1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158" name="グループ化 157">
            <a:extLst>
              <a:ext uri="{FF2B5EF4-FFF2-40B4-BE49-F238E27FC236}">
                <a16:creationId xmlns:a16="http://schemas.microsoft.com/office/drawing/2014/main" id="{AA39B0B8-9083-4FB9-85B0-098D98106F9B}"/>
              </a:ext>
            </a:extLst>
          </p:cNvPr>
          <p:cNvGrpSpPr/>
          <p:nvPr/>
        </p:nvGrpSpPr>
        <p:grpSpPr>
          <a:xfrm>
            <a:off x="5396212" y="4628386"/>
            <a:ext cx="720000" cy="430244"/>
            <a:chOff x="6555416" y="4900731"/>
            <a:chExt cx="720000" cy="378515"/>
          </a:xfrm>
        </p:grpSpPr>
        <p:sp>
          <p:nvSpPr>
            <p:cNvPr id="159" name="四角形: 上の 2 つの角を丸める 158">
              <a:extLst>
                <a:ext uri="{FF2B5EF4-FFF2-40B4-BE49-F238E27FC236}">
                  <a16:creationId xmlns:a16="http://schemas.microsoft.com/office/drawing/2014/main" id="{C578CF6D-A490-4ECC-9062-0B0EAFC73EF8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多賀町</a:t>
              </a:r>
            </a:p>
          </p:txBody>
        </p:sp>
        <p:sp>
          <p:nvSpPr>
            <p:cNvPr id="160" name="四角形: 上の 2 つの角を丸める 159">
              <a:extLst>
                <a:ext uri="{FF2B5EF4-FFF2-40B4-BE49-F238E27FC236}">
                  <a16:creationId xmlns:a16="http://schemas.microsoft.com/office/drawing/2014/main" id="{CFDC565D-D08B-4BD5-BB91-29E87EA59FF6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183" name="グループ化 182">
            <a:extLst>
              <a:ext uri="{FF2B5EF4-FFF2-40B4-BE49-F238E27FC236}">
                <a16:creationId xmlns:a16="http://schemas.microsoft.com/office/drawing/2014/main" id="{1CE65F91-D4D8-4BC8-9A73-9D5346B1266A}"/>
              </a:ext>
            </a:extLst>
          </p:cNvPr>
          <p:cNvGrpSpPr/>
          <p:nvPr/>
        </p:nvGrpSpPr>
        <p:grpSpPr>
          <a:xfrm>
            <a:off x="4262516" y="5661969"/>
            <a:ext cx="720000" cy="430244"/>
            <a:chOff x="6555416" y="4900731"/>
            <a:chExt cx="720000" cy="378515"/>
          </a:xfrm>
        </p:grpSpPr>
        <p:sp>
          <p:nvSpPr>
            <p:cNvPr id="184" name="四角形: 上の 2 つの角を丸める 183">
              <a:extLst>
                <a:ext uri="{FF2B5EF4-FFF2-40B4-BE49-F238E27FC236}">
                  <a16:creationId xmlns:a16="http://schemas.microsoft.com/office/drawing/2014/main" id="{304CCA5A-3372-49F6-8595-A9A8505DC4CA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愛荘町</a:t>
              </a:r>
            </a:p>
          </p:txBody>
        </p:sp>
        <p:sp>
          <p:nvSpPr>
            <p:cNvPr id="185" name="四角形: 上の 2 つの角を丸める 184">
              <a:extLst>
                <a:ext uri="{FF2B5EF4-FFF2-40B4-BE49-F238E27FC236}">
                  <a16:creationId xmlns:a16="http://schemas.microsoft.com/office/drawing/2014/main" id="{38452056-8079-4B2A-B071-41147114D809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208" name="グループ化 207">
            <a:extLst>
              <a:ext uri="{FF2B5EF4-FFF2-40B4-BE49-F238E27FC236}">
                <a16:creationId xmlns:a16="http://schemas.microsoft.com/office/drawing/2014/main" id="{3CF178AB-04FF-4F55-81FE-E569EB841CCD}"/>
              </a:ext>
            </a:extLst>
          </p:cNvPr>
          <p:cNvGrpSpPr/>
          <p:nvPr/>
        </p:nvGrpSpPr>
        <p:grpSpPr>
          <a:xfrm>
            <a:off x="4672662" y="5126731"/>
            <a:ext cx="720000" cy="430244"/>
            <a:chOff x="6555416" y="4900731"/>
            <a:chExt cx="720000" cy="378515"/>
          </a:xfrm>
        </p:grpSpPr>
        <p:sp>
          <p:nvSpPr>
            <p:cNvPr id="209" name="四角形: 上の 2 つの角を丸める 208">
              <a:extLst>
                <a:ext uri="{FF2B5EF4-FFF2-40B4-BE49-F238E27FC236}">
                  <a16:creationId xmlns:a16="http://schemas.microsoft.com/office/drawing/2014/main" id="{3F9C6088-EF09-4EC0-B358-5024424930BB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甲良町</a:t>
              </a:r>
            </a:p>
          </p:txBody>
        </p:sp>
        <p:sp>
          <p:nvSpPr>
            <p:cNvPr id="210" name="四角形: 上の 2 つの角を丸める 209">
              <a:extLst>
                <a:ext uri="{FF2B5EF4-FFF2-40B4-BE49-F238E27FC236}">
                  <a16:creationId xmlns:a16="http://schemas.microsoft.com/office/drawing/2014/main" id="{6F2F8E37-D790-4A50-ACB6-9788CB15F4D9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211" name="グループ化 210">
            <a:extLst>
              <a:ext uri="{FF2B5EF4-FFF2-40B4-BE49-F238E27FC236}">
                <a16:creationId xmlns:a16="http://schemas.microsoft.com/office/drawing/2014/main" id="{B2FBB750-7BA0-4563-A3B9-93F0245B88BC}"/>
              </a:ext>
            </a:extLst>
          </p:cNvPr>
          <p:cNvGrpSpPr/>
          <p:nvPr/>
        </p:nvGrpSpPr>
        <p:grpSpPr>
          <a:xfrm>
            <a:off x="3892374" y="5126731"/>
            <a:ext cx="720000" cy="430244"/>
            <a:chOff x="6555416" y="4900731"/>
            <a:chExt cx="720000" cy="378515"/>
          </a:xfrm>
        </p:grpSpPr>
        <p:sp>
          <p:nvSpPr>
            <p:cNvPr id="212" name="四角形: 上の 2 つの角を丸める 211">
              <a:extLst>
                <a:ext uri="{FF2B5EF4-FFF2-40B4-BE49-F238E27FC236}">
                  <a16:creationId xmlns:a16="http://schemas.microsoft.com/office/drawing/2014/main" id="{7D8BD805-2FCD-4F62-BBE5-FFC96D119E6E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豊郷町</a:t>
              </a:r>
            </a:p>
          </p:txBody>
        </p:sp>
        <p:sp>
          <p:nvSpPr>
            <p:cNvPr id="213" name="四角形: 上の 2 つの角を丸める 212">
              <a:extLst>
                <a:ext uri="{FF2B5EF4-FFF2-40B4-BE49-F238E27FC236}">
                  <a16:creationId xmlns:a16="http://schemas.microsoft.com/office/drawing/2014/main" id="{AE8D3850-BB1F-4EAC-B203-E79D91852595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775542725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" name="グループ化 3">
            <a:extLst>
              <a:ext uri="{FF2B5EF4-FFF2-40B4-BE49-F238E27FC236}">
                <a16:creationId xmlns:a16="http://schemas.microsoft.com/office/drawing/2014/main" id="{0058E9EC-28E9-4C8E-979A-3A7EE15F0FA5}"/>
              </a:ext>
            </a:extLst>
          </p:cNvPr>
          <p:cNvGrpSpPr/>
          <p:nvPr/>
        </p:nvGrpSpPr>
        <p:grpSpPr>
          <a:xfrm>
            <a:off x="857250" y="613456"/>
            <a:ext cx="5336268" cy="8679089"/>
            <a:chOff x="857250" y="613456"/>
            <a:chExt cx="5336268" cy="8679089"/>
          </a:xfrm>
        </p:grpSpPr>
        <p:sp>
          <p:nvSpPr>
            <p:cNvPr id="15621" name="Freeform 261"/>
            <p:cNvSpPr>
              <a:spLocks/>
            </p:cNvSpPr>
            <p:nvPr/>
          </p:nvSpPr>
          <p:spPr bwMode="auto">
            <a:xfrm>
              <a:off x="1627188" y="2444750"/>
              <a:ext cx="3215822" cy="5080000"/>
            </a:xfrm>
            <a:custGeom>
              <a:avLst/>
              <a:gdLst>
                <a:gd name="T0" fmla="*/ 1730 w 2835"/>
                <a:gd name="T1" fmla="*/ 227 h 4479"/>
                <a:gd name="T2" fmla="*/ 1786 w 2835"/>
                <a:gd name="T3" fmla="*/ 312 h 4479"/>
                <a:gd name="T4" fmla="*/ 1900 w 2835"/>
                <a:gd name="T5" fmla="*/ 453 h 4479"/>
                <a:gd name="T6" fmla="*/ 1871 w 2835"/>
                <a:gd name="T7" fmla="*/ 567 h 4479"/>
                <a:gd name="T8" fmla="*/ 2042 w 2835"/>
                <a:gd name="T9" fmla="*/ 397 h 4479"/>
                <a:gd name="T10" fmla="*/ 1928 w 2835"/>
                <a:gd name="T11" fmla="*/ 312 h 4479"/>
                <a:gd name="T12" fmla="*/ 2042 w 2835"/>
                <a:gd name="T13" fmla="*/ 141 h 4479"/>
                <a:gd name="T14" fmla="*/ 2098 w 2835"/>
                <a:gd name="T15" fmla="*/ 0 h 4479"/>
                <a:gd name="T16" fmla="*/ 2183 w 2835"/>
                <a:gd name="T17" fmla="*/ 56 h 4479"/>
                <a:gd name="T18" fmla="*/ 2212 w 2835"/>
                <a:gd name="T19" fmla="*/ 283 h 4479"/>
                <a:gd name="T20" fmla="*/ 2212 w 2835"/>
                <a:gd name="T21" fmla="*/ 567 h 4479"/>
                <a:gd name="T22" fmla="*/ 2382 w 2835"/>
                <a:gd name="T23" fmla="*/ 935 h 4479"/>
                <a:gd name="T24" fmla="*/ 2609 w 2835"/>
                <a:gd name="T25" fmla="*/ 1077 h 4479"/>
                <a:gd name="T26" fmla="*/ 2835 w 2835"/>
                <a:gd name="T27" fmla="*/ 1304 h 4479"/>
                <a:gd name="T28" fmla="*/ 2665 w 2835"/>
                <a:gd name="T29" fmla="*/ 1729 h 4479"/>
                <a:gd name="T30" fmla="*/ 2467 w 2835"/>
                <a:gd name="T31" fmla="*/ 2069 h 4479"/>
                <a:gd name="T32" fmla="*/ 1730 w 2835"/>
                <a:gd name="T33" fmla="*/ 2466 h 4479"/>
                <a:gd name="T34" fmla="*/ 1616 w 2835"/>
                <a:gd name="T35" fmla="*/ 2608 h 4479"/>
                <a:gd name="T36" fmla="*/ 1531 w 2835"/>
                <a:gd name="T37" fmla="*/ 2551 h 4479"/>
                <a:gd name="T38" fmla="*/ 1531 w 2835"/>
                <a:gd name="T39" fmla="*/ 2693 h 4479"/>
                <a:gd name="T40" fmla="*/ 1333 w 2835"/>
                <a:gd name="T41" fmla="*/ 2948 h 4479"/>
                <a:gd name="T42" fmla="*/ 1276 w 2835"/>
                <a:gd name="T43" fmla="*/ 3090 h 4479"/>
                <a:gd name="T44" fmla="*/ 1078 w 2835"/>
                <a:gd name="T45" fmla="*/ 3061 h 4479"/>
                <a:gd name="T46" fmla="*/ 964 w 2835"/>
                <a:gd name="T47" fmla="*/ 3175 h 4479"/>
                <a:gd name="T48" fmla="*/ 794 w 2835"/>
                <a:gd name="T49" fmla="*/ 3147 h 4479"/>
                <a:gd name="T50" fmla="*/ 766 w 2835"/>
                <a:gd name="T51" fmla="*/ 3260 h 4479"/>
                <a:gd name="T52" fmla="*/ 596 w 2835"/>
                <a:gd name="T53" fmla="*/ 3232 h 4479"/>
                <a:gd name="T54" fmla="*/ 482 w 2835"/>
                <a:gd name="T55" fmla="*/ 3543 h 4479"/>
                <a:gd name="T56" fmla="*/ 539 w 2835"/>
                <a:gd name="T57" fmla="*/ 3714 h 4479"/>
                <a:gd name="T58" fmla="*/ 454 w 2835"/>
                <a:gd name="T59" fmla="*/ 3742 h 4479"/>
                <a:gd name="T60" fmla="*/ 341 w 2835"/>
                <a:gd name="T61" fmla="*/ 3855 h 4479"/>
                <a:gd name="T62" fmla="*/ 284 w 2835"/>
                <a:gd name="T63" fmla="*/ 3969 h 4479"/>
                <a:gd name="T64" fmla="*/ 341 w 2835"/>
                <a:gd name="T65" fmla="*/ 4167 h 4479"/>
                <a:gd name="T66" fmla="*/ 284 w 2835"/>
                <a:gd name="T67" fmla="*/ 4337 h 4479"/>
                <a:gd name="T68" fmla="*/ 199 w 2835"/>
                <a:gd name="T69" fmla="*/ 4366 h 4479"/>
                <a:gd name="T70" fmla="*/ 114 w 2835"/>
                <a:gd name="T71" fmla="*/ 4252 h 4479"/>
                <a:gd name="T72" fmla="*/ 0 w 2835"/>
                <a:gd name="T73" fmla="*/ 4110 h 4479"/>
                <a:gd name="T74" fmla="*/ 29 w 2835"/>
                <a:gd name="T75" fmla="*/ 3940 h 4479"/>
                <a:gd name="T76" fmla="*/ 312 w 2835"/>
                <a:gd name="T77" fmla="*/ 3543 h 4479"/>
                <a:gd name="T78" fmla="*/ 284 w 2835"/>
                <a:gd name="T79" fmla="*/ 3458 h 4479"/>
                <a:gd name="T80" fmla="*/ 426 w 2835"/>
                <a:gd name="T81" fmla="*/ 3317 h 4479"/>
                <a:gd name="T82" fmla="*/ 397 w 2835"/>
                <a:gd name="T83" fmla="*/ 3175 h 4479"/>
                <a:gd name="T84" fmla="*/ 482 w 2835"/>
                <a:gd name="T85" fmla="*/ 3005 h 4479"/>
                <a:gd name="T86" fmla="*/ 341 w 2835"/>
                <a:gd name="T87" fmla="*/ 2778 h 4479"/>
                <a:gd name="T88" fmla="*/ 482 w 2835"/>
                <a:gd name="T89" fmla="*/ 2608 h 4479"/>
                <a:gd name="T90" fmla="*/ 681 w 2835"/>
                <a:gd name="T91" fmla="*/ 2381 h 4479"/>
                <a:gd name="T92" fmla="*/ 738 w 2835"/>
                <a:gd name="T93" fmla="*/ 2239 h 4479"/>
                <a:gd name="T94" fmla="*/ 879 w 2835"/>
                <a:gd name="T95" fmla="*/ 2069 h 4479"/>
                <a:gd name="T96" fmla="*/ 1049 w 2835"/>
                <a:gd name="T97" fmla="*/ 1899 h 4479"/>
                <a:gd name="T98" fmla="*/ 1163 w 2835"/>
                <a:gd name="T99" fmla="*/ 1757 h 4479"/>
                <a:gd name="T100" fmla="*/ 1248 w 2835"/>
                <a:gd name="T101" fmla="*/ 1729 h 4479"/>
                <a:gd name="T102" fmla="*/ 1475 w 2835"/>
                <a:gd name="T103" fmla="*/ 1644 h 4479"/>
                <a:gd name="T104" fmla="*/ 1418 w 2835"/>
                <a:gd name="T105" fmla="*/ 1502 h 4479"/>
                <a:gd name="T106" fmla="*/ 1163 w 2835"/>
                <a:gd name="T107" fmla="*/ 1162 h 4479"/>
                <a:gd name="T108" fmla="*/ 1248 w 2835"/>
                <a:gd name="T109" fmla="*/ 765 h 4479"/>
                <a:gd name="T110" fmla="*/ 1219 w 2835"/>
                <a:gd name="T111" fmla="*/ 623 h 4479"/>
                <a:gd name="T112" fmla="*/ 1475 w 2835"/>
                <a:gd name="T113" fmla="*/ 397 h 4479"/>
                <a:gd name="T114" fmla="*/ 1616 w 2835"/>
                <a:gd name="T115" fmla="*/ 510 h 447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</a:cxnLst>
              <a:rect l="0" t="0" r="r" b="b"/>
              <a:pathLst>
                <a:path w="2835" h="4479">
                  <a:moveTo>
                    <a:pt x="1645" y="453"/>
                  </a:moveTo>
                  <a:lnTo>
                    <a:pt x="1730" y="227"/>
                  </a:lnTo>
                  <a:lnTo>
                    <a:pt x="1843" y="227"/>
                  </a:lnTo>
                  <a:lnTo>
                    <a:pt x="1786" y="312"/>
                  </a:lnTo>
                  <a:lnTo>
                    <a:pt x="1815" y="482"/>
                  </a:lnTo>
                  <a:lnTo>
                    <a:pt x="1900" y="453"/>
                  </a:lnTo>
                  <a:lnTo>
                    <a:pt x="1928" y="510"/>
                  </a:lnTo>
                  <a:lnTo>
                    <a:pt x="1871" y="567"/>
                  </a:lnTo>
                  <a:lnTo>
                    <a:pt x="1985" y="595"/>
                  </a:lnTo>
                  <a:lnTo>
                    <a:pt x="2042" y="397"/>
                  </a:lnTo>
                  <a:lnTo>
                    <a:pt x="1985" y="397"/>
                  </a:lnTo>
                  <a:lnTo>
                    <a:pt x="1928" y="312"/>
                  </a:lnTo>
                  <a:lnTo>
                    <a:pt x="2042" y="227"/>
                  </a:lnTo>
                  <a:lnTo>
                    <a:pt x="2042" y="141"/>
                  </a:lnTo>
                  <a:lnTo>
                    <a:pt x="2042" y="0"/>
                  </a:lnTo>
                  <a:lnTo>
                    <a:pt x="2098" y="0"/>
                  </a:lnTo>
                  <a:lnTo>
                    <a:pt x="2127" y="113"/>
                  </a:lnTo>
                  <a:lnTo>
                    <a:pt x="2183" y="56"/>
                  </a:lnTo>
                  <a:lnTo>
                    <a:pt x="2240" y="113"/>
                  </a:lnTo>
                  <a:lnTo>
                    <a:pt x="2212" y="283"/>
                  </a:lnTo>
                  <a:lnTo>
                    <a:pt x="2297" y="425"/>
                  </a:lnTo>
                  <a:lnTo>
                    <a:pt x="2212" y="567"/>
                  </a:lnTo>
                  <a:lnTo>
                    <a:pt x="2325" y="822"/>
                  </a:lnTo>
                  <a:lnTo>
                    <a:pt x="2382" y="935"/>
                  </a:lnTo>
                  <a:lnTo>
                    <a:pt x="2382" y="1077"/>
                  </a:lnTo>
                  <a:lnTo>
                    <a:pt x="2609" y="1077"/>
                  </a:lnTo>
                  <a:lnTo>
                    <a:pt x="2835" y="1247"/>
                  </a:lnTo>
                  <a:lnTo>
                    <a:pt x="2835" y="1304"/>
                  </a:lnTo>
                  <a:lnTo>
                    <a:pt x="2835" y="1389"/>
                  </a:lnTo>
                  <a:lnTo>
                    <a:pt x="2665" y="1729"/>
                  </a:lnTo>
                  <a:lnTo>
                    <a:pt x="2665" y="1786"/>
                  </a:lnTo>
                  <a:lnTo>
                    <a:pt x="2467" y="2069"/>
                  </a:lnTo>
                  <a:lnTo>
                    <a:pt x="1928" y="2409"/>
                  </a:lnTo>
                  <a:lnTo>
                    <a:pt x="1730" y="2466"/>
                  </a:lnTo>
                  <a:lnTo>
                    <a:pt x="1701" y="2551"/>
                  </a:lnTo>
                  <a:lnTo>
                    <a:pt x="1616" y="2608"/>
                  </a:lnTo>
                  <a:lnTo>
                    <a:pt x="1560" y="2608"/>
                  </a:lnTo>
                  <a:lnTo>
                    <a:pt x="1531" y="2551"/>
                  </a:lnTo>
                  <a:lnTo>
                    <a:pt x="1503" y="2608"/>
                  </a:lnTo>
                  <a:lnTo>
                    <a:pt x="1531" y="2693"/>
                  </a:lnTo>
                  <a:lnTo>
                    <a:pt x="1418" y="2721"/>
                  </a:lnTo>
                  <a:lnTo>
                    <a:pt x="1333" y="2948"/>
                  </a:lnTo>
                  <a:lnTo>
                    <a:pt x="1361" y="3033"/>
                  </a:lnTo>
                  <a:lnTo>
                    <a:pt x="1276" y="3090"/>
                  </a:lnTo>
                  <a:lnTo>
                    <a:pt x="1191" y="3061"/>
                  </a:lnTo>
                  <a:lnTo>
                    <a:pt x="1078" y="3061"/>
                  </a:lnTo>
                  <a:lnTo>
                    <a:pt x="1021" y="3147"/>
                  </a:lnTo>
                  <a:lnTo>
                    <a:pt x="964" y="3175"/>
                  </a:lnTo>
                  <a:lnTo>
                    <a:pt x="879" y="3090"/>
                  </a:lnTo>
                  <a:lnTo>
                    <a:pt x="794" y="3147"/>
                  </a:lnTo>
                  <a:lnTo>
                    <a:pt x="794" y="3203"/>
                  </a:lnTo>
                  <a:lnTo>
                    <a:pt x="766" y="3260"/>
                  </a:lnTo>
                  <a:lnTo>
                    <a:pt x="709" y="3288"/>
                  </a:lnTo>
                  <a:lnTo>
                    <a:pt x="596" y="3232"/>
                  </a:lnTo>
                  <a:lnTo>
                    <a:pt x="511" y="3260"/>
                  </a:lnTo>
                  <a:lnTo>
                    <a:pt x="482" y="3543"/>
                  </a:lnTo>
                  <a:lnTo>
                    <a:pt x="596" y="3685"/>
                  </a:lnTo>
                  <a:lnTo>
                    <a:pt x="539" y="3714"/>
                  </a:lnTo>
                  <a:lnTo>
                    <a:pt x="454" y="3600"/>
                  </a:lnTo>
                  <a:lnTo>
                    <a:pt x="454" y="3742"/>
                  </a:lnTo>
                  <a:lnTo>
                    <a:pt x="426" y="3827"/>
                  </a:lnTo>
                  <a:lnTo>
                    <a:pt x="341" y="3855"/>
                  </a:lnTo>
                  <a:lnTo>
                    <a:pt x="341" y="3912"/>
                  </a:lnTo>
                  <a:lnTo>
                    <a:pt x="284" y="3969"/>
                  </a:lnTo>
                  <a:lnTo>
                    <a:pt x="341" y="4110"/>
                  </a:lnTo>
                  <a:lnTo>
                    <a:pt x="341" y="4167"/>
                  </a:lnTo>
                  <a:lnTo>
                    <a:pt x="284" y="4224"/>
                  </a:lnTo>
                  <a:lnTo>
                    <a:pt x="284" y="4337"/>
                  </a:lnTo>
                  <a:lnTo>
                    <a:pt x="284" y="4479"/>
                  </a:lnTo>
                  <a:lnTo>
                    <a:pt x="199" y="4366"/>
                  </a:lnTo>
                  <a:lnTo>
                    <a:pt x="171" y="4252"/>
                  </a:lnTo>
                  <a:lnTo>
                    <a:pt x="114" y="4252"/>
                  </a:lnTo>
                  <a:lnTo>
                    <a:pt x="0" y="4167"/>
                  </a:lnTo>
                  <a:lnTo>
                    <a:pt x="0" y="4110"/>
                  </a:lnTo>
                  <a:lnTo>
                    <a:pt x="57" y="4054"/>
                  </a:lnTo>
                  <a:lnTo>
                    <a:pt x="29" y="3940"/>
                  </a:lnTo>
                  <a:lnTo>
                    <a:pt x="199" y="3600"/>
                  </a:lnTo>
                  <a:lnTo>
                    <a:pt x="312" y="3543"/>
                  </a:lnTo>
                  <a:lnTo>
                    <a:pt x="341" y="3487"/>
                  </a:lnTo>
                  <a:lnTo>
                    <a:pt x="284" y="3458"/>
                  </a:lnTo>
                  <a:lnTo>
                    <a:pt x="369" y="3402"/>
                  </a:lnTo>
                  <a:lnTo>
                    <a:pt x="426" y="3317"/>
                  </a:lnTo>
                  <a:lnTo>
                    <a:pt x="426" y="3232"/>
                  </a:lnTo>
                  <a:lnTo>
                    <a:pt x="397" y="3175"/>
                  </a:lnTo>
                  <a:lnTo>
                    <a:pt x="426" y="3061"/>
                  </a:lnTo>
                  <a:lnTo>
                    <a:pt x="482" y="3005"/>
                  </a:lnTo>
                  <a:lnTo>
                    <a:pt x="426" y="2891"/>
                  </a:lnTo>
                  <a:lnTo>
                    <a:pt x="341" y="2778"/>
                  </a:lnTo>
                  <a:lnTo>
                    <a:pt x="397" y="2636"/>
                  </a:lnTo>
                  <a:lnTo>
                    <a:pt x="482" y="2608"/>
                  </a:lnTo>
                  <a:lnTo>
                    <a:pt x="511" y="2523"/>
                  </a:lnTo>
                  <a:lnTo>
                    <a:pt x="681" y="2381"/>
                  </a:lnTo>
                  <a:lnTo>
                    <a:pt x="681" y="2268"/>
                  </a:lnTo>
                  <a:lnTo>
                    <a:pt x="738" y="2239"/>
                  </a:lnTo>
                  <a:lnTo>
                    <a:pt x="794" y="2126"/>
                  </a:lnTo>
                  <a:lnTo>
                    <a:pt x="879" y="2069"/>
                  </a:lnTo>
                  <a:lnTo>
                    <a:pt x="1049" y="2013"/>
                  </a:lnTo>
                  <a:lnTo>
                    <a:pt x="1049" y="1899"/>
                  </a:lnTo>
                  <a:lnTo>
                    <a:pt x="1049" y="1814"/>
                  </a:lnTo>
                  <a:lnTo>
                    <a:pt x="1163" y="1757"/>
                  </a:lnTo>
                  <a:lnTo>
                    <a:pt x="1248" y="1786"/>
                  </a:lnTo>
                  <a:lnTo>
                    <a:pt x="1248" y="1729"/>
                  </a:lnTo>
                  <a:lnTo>
                    <a:pt x="1390" y="1644"/>
                  </a:lnTo>
                  <a:lnTo>
                    <a:pt x="1475" y="1644"/>
                  </a:lnTo>
                  <a:lnTo>
                    <a:pt x="1503" y="1559"/>
                  </a:lnTo>
                  <a:lnTo>
                    <a:pt x="1418" y="1502"/>
                  </a:lnTo>
                  <a:lnTo>
                    <a:pt x="1418" y="1332"/>
                  </a:lnTo>
                  <a:lnTo>
                    <a:pt x="1163" y="1162"/>
                  </a:lnTo>
                  <a:lnTo>
                    <a:pt x="1163" y="992"/>
                  </a:lnTo>
                  <a:lnTo>
                    <a:pt x="1248" y="765"/>
                  </a:lnTo>
                  <a:lnTo>
                    <a:pt x="1219" y="680"/>
                  </a:lnTo>
                  <a:lnTo>
                    <a:pt x="1219" y="623"/>
                  </a:lnTo>
                  <a:lnTo>
                    <a:pt x="1361" y="482"/>
                  </a:lnTo>
                  <a:lnTo>
                    <a:pt x="1475" y="397"/>
                  </a:lnTo>
                  <a:lnTo>
                    <a:pt x="1531" y="538"/>
                  </a:lnTo>
                  <a:lnTo>
                    <a:pt x="1616" y="510"/>
                  </a:lnTo>
                  <a:lnTo>
                    <a:pt x="1645" y="453"/>
                  </a:lnTo>
                  <a:close/>
                </a:path>
              </a:pathLst>
            </a:custGeom>
            <a:ln w="3175">
              <a:headEnd/>
              <a:tailEnd/>
            </a:ln>
          </p:spPr>
          <p:style>
            <a:lnRef idx="2">
              <a:schemeClr val="accent5">
                <a:shade val="50000"/>
              </a:schemeClr>
            </a:lnRef>
            <a:fillRef idx="1">
              <a:schemeClr val="accent5"/>
            </a:fillRef>
            <a:effectRef idx="0">
              <a:schemeClr val="accent5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grpSp>
          <p:nvGrpSpPr>
            <p:cNvPr id="15645" name="Group 285"/>
            <p:cNvGrpSpPr>
              <a:grpSpLocks/>
            </p:cNvGrpSpPr>
            <p:nvPr/>
          </p:nvGrpSpPr>
          <p:grpSpPr bwMode="auto">
            <a:xfrm>
              <a:off x="857250" y="613456"/>
              <a:ext cx="5336268" cy="8679089"/>
              <a:chOff x="756" y="205"/>
              <a:chExt cx="4706" cy="7654"/>
            </a:xfrm>
          </p:grpSpPr>
          <p:sp>
            <p:nvSpPr>
              <p:cNvPr id="15622" name="Freeform 262"/>
              <p:cNvSpPr>
                <a:spLocks/>
              </p:cNvSpPr>
              <p:nvPr/>
            </p:nvSpPr>
            <p:spPr bwMode="auto">
              <a:xfrm>
                <a:off x="3081" y="4287"/>
                <a:ext cx="2381" cy="1701"/>
              </a:xfrm>
              <a:custGeom>
                <a:avLst/>
                <a:gdLst>
                  <a:gd name="T0" fmla="*/ 56 w 2381"/>
                  <a:gd name="T1" fmla="*/ 85 h 1701"/>
                  <a:gd name="T2" fmla="*/ 28 w 2381"/>
                  <a:gd name="T3" fmla="*/ 255 h 1701"/>
                  <a:gd name="T4" fmla="*/ 226 w 2381"/>
                  <a:gd name="T5" fmla="*/ 482 h 1701"/>
                  <a:gd name="T6" fmla="*/ 425 w 2381"/>
                  <a:gd name="T7" fmla="*/ 709 h 1701"/>
                  <a:gd name="T8" fmla="*/ 397 w 2381"/>
                  <a:gd name="T9" fmla="*/ 907 h 1701"/>
                  <a:gd name="T10" fmla="*/ 283 w 2381"/>
                  <a:gd name="T11" fmla="*/ 964 h 1701"/>
                  <a:gd name="T12" fmla="*/ 113 w 2381"/>
                  <a:gd name="T13" fmla="*/ 1049 h 1701"/>
                  <a:gd name="T14" fmla="*/ 283 w 2381"/>
                  <a:gd name="T15" fmla="*/ 1191 h 1701"/>
                  <a:gd name="T16" fmla="*/ 283 w 2381"/>
                  <a:gd name="T17" fmla="*/ 1361 h 1701"/>
                  <a:gd name="T18" fmla="*/ 312 w 2381"/>
                  <a:gd name="T19" fmla="*/ 1474 h 1701"/>
                  <a:gd name="T20" fmla="*/ 397 w 2381"/>
                  <a:gd name="T21" fmla="*/ 1616 h 1701"/>
                  <a:gd name="T22" fmla="*/ 482 w 2381"/>
                  <a:gd name="T23" fmla="*/ 1701 h 1701"/>
                  <a:gd name="T24" fmla="*/ 538 w 2381"/>
                  <a:gd name="T25" fmla="*/ 1644 h 1701"/>
                  <a:gd name="T26" fmla="*/ 765 w 2381"/>
                  <a:gd name="T27" fmla="*/ 1559 h 1701"/>
                  <a:gd name="T28" fmla="*/ 907 w 2381"/>
                  <a:gd name="T29" fmla="*/ 1276 h 1701"/>
                  <a:gd name="T30" fmla="*/ 1105 w 2381"/>
                  <a:gd name="T31" fmla="*/ 1361 h 1701"/>
                  <a:gd name="T32" fmla="*/ 1190 w 2381"/>
                  <a:gd name="T33" fmla="*/ 1361 h 1701"/>
                  <a:gd name="T34" fmla="*/ 1360 w 2381"/>
                  <a:gd name="T35" fmla="*/ 1446 h 1701"/>
                  <a:gd name="T36" fmla="*/ 1474 w 2381"/>
                  <a:gd name="T37" fmla="*/ 1503 h 1701"/>
                  <a:gd name="T38" fmla="*/ 1531 w 2381"/>
                  <a:gd name="T39" fmla="*/ 1531 h 1701"/>
                  <a:gd name="T40" fmla="*/ 1701 w 2381"/>
                  <a:gd name="T41" fmla="*/ 1644 h 1701"/>
                  <a:gd name="T42" fmla="*/ 1786 w 2381"/>
                  <a:gd name="T43" fmla="*/ 1701 h 1701"/>
                  <a:gd name="T44" fmla="*/ 1956 w 2381"/>
                  <a:gd name="T45" fmla="*/ 1673 h 1701"/>
                  <a:gd name="T46" fmla="*/ 2154 w 2381"/>
                  <a:gd name="T47" fmla="*/ 1701 h 1701"/>
                  <a:gd name="T48" fmla="*/ 2183 w 2381"/>
                  <a:gd name="T49" fmla="*/ 1588 h 1701"/>
                  <a:gd name="T50" fmla="*/ 2239 w 2381"/>
                  <a:gd name="T51" fmla="*/ 1333 h 1701"/>
                  <a:gd name="T52" fmla="*/ 2324 w 2381"/>
                  <a:gd name="T53" fmla="*/ 1191 h 1701"/>
                  <a:gd name="T54" fmla="*/ 2324 w 2381"/>
                  <a:gd name="T55" fmla="*/ 1106 h 1701"/>
                  <a:gd name="T56" fmla="*/ 2324 w 2381"/>
                  <a:gd name="T57" fmla="*/ 907 h 1701"/>
                  <a:gd name="T58" fmla="*/ 2381 w 2381"/>
                  <a:gd name="T59" fmla="*/ 794 h 1701"/>
                  <a:gd name="T60" fmla="*/ 2268 w 2381"/>
                  <a:gd name="T61" fmla="*/ 709 h 1701"/>
                  <a:gd name="T62" fmla="*/ 2324 w 2381"/>
                  <a:gd name="T63" fmla="*/ 567 h 1701"/>
                  <a:gd name="T64" fmla="*/ 2381 w 2381"/>
                  <a:gd name="T65" fmla="*/ 482 h 1701"/>
                  <a:gd name="T66" fmla="*/ 2154 w 2381"/>
                  <a:gd name="T67" fmla="*/ 312 h 1701"/>
                  <a:gd name="T68" fmla="*/ 1956 w 2381"/>
                  <a:gd name="T69" fmla="*/ 199 h 1701"/>
                  <a:gd name="T70" fmla="*/ 1871 w 2381"/>
                  <a:gd name="T71" fmla="*/ 425 h 1701"/>
                  <a:gd name="T72" fmla="*/ 1757 w 2381"/>
                  <a:gd name="T73" fmla="*/ 737 h 1701"/>
                  <a:gd name="T74" fmla="*/ 1587 w 2381"/>
                  <a:gd name="T75" fmla="*/ 624 h 1701"/>
                  <a:gd name="T76" fmla="*/ 1474 w 2381"/>
                  <a:gd name="T77" fmla="*/ 681 h 1701"/>
                  <a:gd name="T78" fmla="*/ 1360 w 2381"/>
                  <a:gd name="T79" fmla="*/ 510 h 1701"/>
                  <a:gd name="T80" fmla="*/ 1049 w 2381"/>
                  <a:gd name="T81" fmla="*/ 510 h 1701"/>
                  <a:gd name="T82" fmla="*/ 907 w 2381"/>
                  <a:gd name="T83" fmla="*/ 510 h 1701"/>
                  <a:gd name="T84" fmla="*/ 879 w 2381"/>
                  <a:gd name="T85" fmla="*/ 567 h 1701"/>
                  <a:gd name="T86" fmla="*/ 793 w 2381"/>
                  <a:gd name="T87" fmla="*/ 595 h 1701"/>
                  <a:gd name="T88" fmla="*/ 680 w 2381"/>
                  <a:gd name="T89" fmla="*/ 539 h 1701"/>
                  <a:gd name="T90" fmla="*/ 623 w 2381"/>
                  <a:gd name="T91" fmla="*/ 312 h 1701"/>
                  <a:gd name="T92" fmla="*/ 482 w 2381"/>
                  <a:gd name="T93" fmla="*/ 199 h 1701"/>
                  <a:gd name="T94" fmla="*/ 226 w 2381"/>
                  <a:gd name="T95" fmla="*/ 85 h 1701"/>
                  <a:gd name="T96" fmla="*/ 85 w 2381"/>
                  <a:gd name="T97" fmla="*/ 0 h 170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</a:cxnLst>
                <a:rect l="0" t="0" r="r" b="b"/>
                <a:pathLst>
                  <a:path w="2381" h="1701">
                    <a:moveTo>
                      <a:pt x="85" y="0"/>
                    </a:moveTo>
                    <a:lnTo>
                      <a:pt x="56" y="85"/>
                    </a:lnTo>
                    <a:lnTo>
                      <a:pt x="0" y="114"/>
                    </a:lnTo>
                    <a:lnTo>
                      <a:pt x="28" y="255"/>
                    </a:lnTo>
                    <a:lnTo>
                      <a:pt x="141" y="255"/>
                    </a:lnTo>
                    <a:lnTo>
                      <a:pt x="226" y="482"/>
                    </a:lnTo>
                    <a:lnTo>
                      <a:pt x="453" y="624"/>
                    </a:lnTo>
                    <a:lnTo>
                      <a:pt x="425" y="709"/>
                    </a:lnTo>
                    <a:lnTo>
                      <a:pt x="538" y="766"/>
                    </a:lnTo>
                    <a:lnTo>
                      <a:pt x="397" y="907"/>
                    </a:lnTo>
                    <a:lnTo>
                      <a:pt x="255" y="907"/>
                    </a:lnTo>
                    <a:lnTo>
                      <a:pt x="283" y="964"/>
                    </a:lnTo>
                    <a:lnTo>
                      <a:pt x="141" y="964"/>
                    </a:lnTo>
                    <a:lnTo>
                      <a:pt x="113" y="1049"/>
                    </a:lnTo>
                    <a:lnTo>
                      <a:pt x="255" y="1106"/>
                    </a:lnTo>
                    <a:lnTo>
                      <a:pt x="283" y="1191"/>
                    </a:lnTo>
                    <a:lnTo>
                      <a:pt x="312" y="1219"/>
                    </a:lnTo>
                    <a:lnTo>
                      <a:pt x="283" y="1361"/>
                    </a:lnTo>
                    <a:lnTo>
                      <a:pt x="312" y="1389"/>
                    </a:lnTo>
                    <a:lnTo>
                      <a:pt x="312" y="1474"/>
                    </a:lnTo>
                    <a:lnTo>
                      <a:pt x="340" y="1559"/>
                    </a:lnTo>
                    <a:lnTo>
                      <a:pt x="397" y="1616"/>
                    </a:lnTo>
                    <a:lnTo>
                      <a:pt x="453" y="1616"/>
                    </a:lnTo>
                    <a:lnTo>
                      <a:pt x="482" y="1701"/>
                    </a:lnTo>
                    <a:lnTo>
                      <a:pt x="510" y="1701"/>
                    </a:lnTo>
                    <a:lnTo>
                      <a:pt x="538" y="1644"/>
                    </a:lnTo>
                    <a:lnTo>
                      <a:pt x="652" y="1644"/>
                    </a:lnTo>
                    <a:lnTo>
                      <a:pt x="765" y="1559"/>
                    </a:lnTo>
                    <a:lnTo>
                      <a:pt x="737" y="1304"/>
                    </a:lnTo>
                    <a:lnTo>
                      <a:pt x="907" y="1276"/>
                    </a:lnTo>
                    <a:lnTo>
                      <a:pt x="1020" y="1276"/>
                    </a:lnTo>
                    <a:lnTo>
                      <a:pt x="1105" y="1361"/>
                    </a:lnTo>
                    <a:lnTo>
                      <a:pt x="1162" y="1304"/>
                    </a:lnTo>
                    <a:lnTo>
                      <a:pt x="1190" y="1361"/>
                    </a:lnTo>
                    <a:lnTo>
                      <a:pt x="1275" y="1333"/>
                    </a:lnTo>
                    <a:lnTo>
                      <a:pt x="1360" y="1446"/>
                    </a:lnTo>
                    <a:lnTo>
                      <a:pt x="1417" y="1446"/>
                    </a:lnTo>
                    <a:lnTo>
                      <a:pt x="1474" y="1503"/>
                    </a:lnTo>
                    <a:lnTo>
                      <a:pt x="1474" y="1531"/>
                    </a:lnTo>
                    <a:lnTo>
                      <a:pt x="1531" y="1531"/>
                    </a:lnTo>
                    <a:lnTo>
                      <a:pt x="1644" y="1701"/>
                    </a:lnTo>
                    <a:lnTo>
                      <a:pt x="1701" y="1644"/>
                    </a:lnTo>
                    <a:lnTo>
                      <a:pt x="1757" y="1644"/>
                    </a:lnTo>
                    <a:lnTo>
                      <a:pt x="1786" y="1701"/>
                    </a:lnTo>
                    <a:lnTo>
                      <a:pt x="1871" y="1701"/>
                    </a:lnTo>
                    <a:lnTo>
                      <a:pt x="1956" y="1673"/>
                    </a:lnTo>
                    <a:lnTo>
                      <a:pt x="2098" y="1701"/>
                    </a:lnTo>
                    <a:lnTo>
                      <a:pt x="2154" y="1701"/>
                    </a:lnTo>
                    <a:lnTo>
                      <a:pt x="2211" y="1588"/>
                    </a:lnTo>
                    <a:lnTo>
                      <a:pt x="2183" y="1588"/>
                    </a:lnTo>
                    <a:lnTo>
                      <a:pt x="2154" y="1446"/>
                    </a:lnTo>
                    <a:lnTo>
                      <a:pt x="2239" y="1333"/>
                    </a:lnTo>
                    <a:lnTo>
                      <a:pt x="2324" y="1276"/>
                    </a:lnTo>
                    <a:lnTo>
                      <a:pt x="2324" y="1191"/>
                    </a:lnTo>
                    <a:lnTo>
                      <a:pt x="2268" y="1162"/>
                    </a:lnTo>
                    <a:lnTo>
                      <a:pt x="2324" y="1106"/>
                    </a:lnTo>
                    <a:lnTo>
                      <a:pt x="2296" y="992"/>
                    </a:lnTo>
                    <a:lnTo>
                      <a:pt x="2324" y="907"/>
                    </a:lnTo>
                    <a:lnTo>
                      <a:pt x="2296" y="879"/>
                    </a:lnTo>
                    <a:lnTo>
                      <a:pt x="2381" y="794"/>
                    </a:lnTo>
                    <a:lnTo>
                      <a:pt x="2296" y="766"/>
                    </a:lnTo>
                    <a:lnTo>
                      <a:pt x="2268" y="709"/>
                    </a:lnTo>
                    <a:lnTo>
                      <a:pt x="2324" y="681"/>
                    </a:lnTo>
                    <a:lnTo>
                      <a:pt x="2324" y="567"/>
                    </a:lnTo>
                    <a:lnTo>
                      <a:pt x="2381" y="567"/>
                    </a:lnTo>
                    <a:lnTo>
                      <a:pt x="2381" y="482"/>
                    </a:lnTo>
                    <a:lnTo>
                      <a:pt x="2211" y="284"/>
                    </a:lnTo>
                    <a:lnTo>
                      <a:pt x="2154" y="312"/>
                    </a:lnTo>
                    <a:lnTo>
                      <a:pt x="2098" y="255"/>
                    </a:lnTo>
                    <a:lnTo>
                      <a:pt x="1956" y="199"/>
                    </a:lnTo>
                    <a:lnTo>
                      <a:pt x="1899" y="255"/>
                    </a:lnTo>
                    <a:lnTo>
                      <a:pt x="1871" y="425"/>
                    </a:lnTo>
                    <a:lnTo>
                      <a:pt x="1984" y="567"/>
                    </a:lnTo>
                    <a:lnTo>
                      <a:pt x="1757" y="737"/>
                    </a:lnTo>
                    <a:lnTo>
                      <a:pt x="1616" y="681"/>
                    </a:lnTo>
                    <a:lnTo>
                      <a:pt x="1587" y="624"/>
                    </a:lnTo>
                    <a:lnTo>
                      <a:pt x="1531" y="681"/>
                    </a:lnTo>
                    <a:lnTo>
                      <a:pt x="1474" y="681"/>
                    </a:lnTo>
                    <a:lnTo>
                      <a:pt x="1474" y="624"/>
                    </a:lnTo>
                    <a:lnTo>
                      <a:pt x="1360" y="510"/>
                    </a:lnTo>
                    <a:lnTo>
                      <a:pt x="1247" y="567"/>
                    </a:lnTo>
                    <a:lnTo>
                      <a:pt x="1049" y="510"/>
                    </a:lnTo>
                    <a:lnTo>
                      <a:pt x="992" y="567"/>
                    </a:lnTo>
                    <a:lnTo>
                      <a:pt x="907" y="510"/>
                    </a:lnTo>
                    <a:lnTo>
                      <a:pt x="850" y="510"/>
                    </a:lnTo>
                    <a:lnTo>
                      <a:pt x="879" y="567"/>
                    </a:lnTo>
                    <a:lnTo>
                      <a:pt x="850" y="652"/>
                    </a:lnTo>
                    <a:lnTo>
                      <a:pt x="793" y="595"/>
                    </a:lnTo>
                    <a:lnTo>
                      <a:pt x="680" y="595"/>
                    </a:lnTo>
                    <a:lnTo>
                      <a:pt x="680" y="539"/>
                    </a:lnTo>
                    <a:lnTo>
                      <a:pt x="623" y="454"/>
                    </a:lnTo>
                    <a:lnTo>
                      <a:pt x="623" y="312"/>
                    </a:lnTo>
                    <a:lnTo>
                      <a:pt x="595" y="227"/>
                    </a:lnTo>
                    <a:lnTo>
                      <a:pt x="482" y="199"/>
                    </a:lnTo>
                    <a:lnTo>
                      <a:pt x="453" y="114"/>
                    </a:lnTo>
                    <a:lnTo>
                      <a:pt x="226" y="85"/>
                    </a:lnTo>
                    <a:lnTo>
                      <a:pt x="198" y="57"/>
                    </a:lnTo>
                    <a:lnTo>
                      <a:pt x="85" y="0"/>
                    </a:lnTo>
                    <a:close/>
                  </a:path>
                </a:pathLst>
              </a:custGeom>
              <a:ln w="3175"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5623" name="Freeform 263"/>
              <p:cNvSpPr>
                <a:spLocks/>
              </p:cNvSpPr>
              <p:nvPr/>
            </p:nvSpPr>
            <p:spPr bwMode="auto">
              <a:xfrm>
                <a:off x="3166" y="3578"/>
                <a:ext cx="1616" cy="936"/>
              </a:xfrm>
              <a:custGeom>
                <a:avLst/>
                <a:gdLst>
                  <a:gd name="T0" fmla="*/ 935 w 1616"/>
                  <a:gd name="T1" fmla="*/ 29 h 936"/>
                  <a:gd name="T2" fmla="*/ 737 w 1616"/>
                  <a:gd name="T3" fmla="*/ 312 h 936"/>
                  <a:gd name="T4" fmla="*/ 198 w 1616"/>
                  <a:gd name="T5" fmla="*/ 652 h 936"/>
                  <a:gd name="T6" fmla="*/ 0 w 1616"/>
                  <a:gd name="T7" fmla="*/ 709 h 936"/>
                  <a:gd name="T8" fmla="*/ 113 w 1616"/>
                  <a:gd name="T9" fmla="*/ 766 h 936"/>
                  <a:gd name="T10" fmla="*/ 141 w 1616"/>
                  <a:gd name="T11" fmla="*/ 794 h 936"/>
                  <a:gd name="T12" fmla="*/ 368 w 1616"/>
                  <a:gd name="T13" fmla="*/ 823 h 936"/>
                  <a:gd name="T14" fmla="*/ 397 w 1616"/>
                  <a:gd name="T15" fmla="*/ 908 h 936"/>
                  <a:gd name="T16" fmla="*/ 510 w 1616"/>
                  <a:gd name="T17" fmla="*/ 936 h 936"/>
                  <a:gd name="T18" fmla="*/ 538 w 1616"/>
                  <a:gd name="T19" fmla="*/ 879 h 936"/>
                  <a:gd name="T20" fmla="*/ 595 w 1616"/>
                  <a:gd name="T21" fmla="*/ 908 h 936"/>
                  <a:gd name="T22" fmla="*/ 595 w 1616"/>
                  <a:gd name="T23" fmla="*/ 879 h 936"/>
                  <a:gd name="T24" fmla="*/ 652 w 1616"/>
                  <a:gd name="T25" fmla="*/ 908 h 936"/>
                  <a:gd name="T26" fmla="*/ 737 w 1616"/>
                  <a:gd name="T27" fmla="*/ 823 h 936"/>
                  <a:gd name="T28" fmla="*/ 708 w 1616"/>
                  <a:gd name="T29" fmla="*/ 737 h 936"/>
                  <a:gd name="T30" fmla="*/ 737 w 1616"/>
                  <a:gd name="T31" fmla="*/ 709 h 936"/>
                  <a:gd name="T32" fmla="*/ 822 w 1616"/>
                  <a:gd name="T33" fmla="*/ 766 h 936"/>
                  <a:gd name="T34" fmla="*/ 850 w 1616"/>
                  <a:gd name="T35" fmla="*/ 709 h 936"/>
                  <a:gd name="T36" fmla="*/ 935 w 1616"/>
                  <a:gd name="T37" fmla="*/ 709 h 936"/>
                  <a:gd name="T38" fmla="*/ 907 w 1616"/>
                  <a:gd name="T39" fmla="*/ 652 h 936"/>
                  <a:gd name="T40" fmla="*/ 964 w 1616"/>
                  <a:gd name="T41" fmla="*/ 624 h 936"/>
                  <a:gd name="T42" fmla="*/ 1077 w 1616"/>
                  <a:gd name="T43" fmla="*/ 652 h 936"/>
                  <a:gd name="T44" fmla="*/ 1077 w 1616"/>
                  <a:gd name="T45" fmla="*/ 596 h 936"/>
                  <a:gd name="T46" fmla="*/ 1105 w 1616"/>
                  <a:gd name="T47" fmla="*/ 539 h 936"/>
                  <a:gd name="T48" fmla="*/ 1190 w 1616"/>
                  <a:gd name="T49" fmla="*/ 511 h 936"/>
                  <a:gd name="T50" fmla="*/ 1304 w 1616"/>
                  <a:gd name="T51" fmla="*/ 369 h 936"/>
                  <a:gd name="T52" fmla="*/ 1616 w 1616"/>
                  <a:gd name="T53" fmla="*/ 284 h 936"/>
                  <a:gd name="T54" fmla="*/ 1616 w 1616"/>
                  <a:gd name="T55" fmla="*/ 227 h 936"/>
                  <a:gd name="T56" fmla="*/ 1446 w 1616"/>
                  <a:gd name="T57" fmla="*/ 57 h 936"/>
                  <a:gd name="T58" fmla="*/ 1417 w 1616"/>
                  <a:gd name="T59" fmla="*/ 171 h 936"/>
                  <a:gd name="T60" fmla="*/ 1361 w 1616"/>
                  <a:gd name="T61" fmla="*/ 85 h 936"/>
                  <a:gd name="T62" fmla="*/ 1190 w 1616"/>
                  <a:gd name="T63" fmla="*/ 0 h 936"/>
                  <a:gd name="T64" fmla="*/ 1077 w 1616"/>
                  <a:gd name="T65" fmla="*/ 29 h 936"/>
                  <a:gd name="T66" fmla="*/ 1020 w 1616"/>
                  <a:gd name="T67" fmla="*/ 0 h 936"/>
                  <a:gd name="T68" fmla="*/ 935 w 1616"/>
                  <a:gd name="T69" fmla="*/ 29 h 93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</a:cxnLst>
                <a:rect l="0" t="0" r="r" b="b"/>
                <a:pathLst>
                  <a:path w="1616" h="936">
                    <a:moveTo>
                      <a:pt x="935" y="29"/>
                    </a:moveTo>
                    <a:lnTo>
                      <a:pt x="737" y="312"/>
                    </a:lnTo>
                    <a:lnTo>
                      <a:pt x="198" y="652"/>
                    </a:lnTo>
                    <a:lnTo>
                      <a:pt x="0" y="709"/>
                    </a:lnTo>
                    <a:lnTo>
                      <a:pt x="113" y="766"/>
                    </a:lnTo>
                    <a:lnTo>
                      <a:pt x="141" y="794"/>
                    </a:lnTo>
                    <a:lnTo>
                      <a:pt x="368" y="823"/>
                    </a:lnTo>
                    <a:lnTo>
                      <a:pt x="397" y="908"/>
                    </a:lnTo>
                    <a:lnTo>
                      <a:pt x="510" y="936"/>
                    </a:lnTo>
                    <a:lnTo>
                      <a:pt x="538" y="879"/>
                    </a:lnTo>
                    <a:lnTo>
                      <a:pt x="595" y="908"/>
                    </a:lnTo>
                    <a:lnTo>
                      <a:pt x="595" y="879"/>
                    </a:lnTo>
                    <a:lnTo>
                      <a:pt x="652" y="908"/>
                    </a:lnTo>
                    <a:lnTo>
                      <a:pt x="737" y="823"/>
                    </a:lnTo>
                    <a:lnTo>
                      <a:pt x="708" y="737"/>
                    </a:lnTo>
                    <a:lnTo>
                      <a:pt x="737" y="709"/>
                    </a:lnTo>
                    <a:lnTo>
                      <a:pt x="822" y="766"/>
                    </a:lnTo>
                    <a:lnTo>
                      <a:pt x="850" y="709"/>
                    </a:lnTo>
                    <a:lnTo>
                      <a:pt x="935" y="709"/>
                    </a:lnTo>
                    <a:lnTo>
                      <a:pt x="907" y="652"/>
                    </a:lnTo>
                    <a:lnTo>
                      <a:pt x="964" y="624"/>
                    </a:lnTo>
                    <a:lnTo>
                      <a:pt x="1077" y="652"/>
                    </a:lnTo>
                    <a:lnTo>
                      <a:pt x="1077" y="596"/>
                    </a:lnTo>
                    <a:lnTo>
                      <a:pt x="1105" y="539"/>
                    </a:lnTo>
                    <a:lnTo>
                      <a:pt x="1190" y="511"/>
                    </a:lnTo>
                    <a:lnTo>
                      <a:pt x="1304" y="369"/>
                    </a:lnTo>
                    <a:lnTo>
                      <a:pt x="1616" y="284"/>
                    </a:lnTo>
                    <a:lnTo>
                      <a:pt x="1616" y="227"/>
                    </a:lnTo>
                    <a:lnTo>
                      <a:pt x="1446" y="57"/>
                    </a:lnTo>
                    <a:lnTo>
                      <a:pt x="1417" y="171"/>
                    </a:lnTo>
                    <a:lnTo>
                      <a:pt x="1361" y="85"/>
                    </a:lnTo>
                    <a:lnTo>
                      <a:pt x="1190" y="0"/>
                    </a:lnTo>
                    <a:lnTo>
                      <a:pt x="1077" y="29"/>
                    </a:lnTo>
                    <a:lnTo>
                      <a:pt x="1020" y="0"/>
                    </a:lnTo>
                    <a:lnTo>
                      <a:pt x="935" y="29"/>
                    </a:lnTo>
                    <a:close/>
                  </a:path>
                </a:pathLst>
              </a:custGeom>
              <a:ln w="3175"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5625" name="Freeform 265"/>
              <p:cNvSpPr>
                <a:spLocks/>
              </p:cNvSpPr>
              <p:nvPr/>
            </p:nvSpPr>
            <p:spPr bwMode="auto">
              <a:xfrm>
                <a:off x="4101" y="1424"/>
                <a:ext cx="1333" cy="2381"/>
              </a:xfrm>
              <a:custGeom>
                <a:avLst/>
                <a:gdLst>
                  <a:gd name="T0" fmla="*/ 681 w 1333"/>
                  <a:gd name="T1" fmla="*/ 2381 h 2381"/>
                  <a:gd name="T2" fmla="*/ 511 w 1333"/>
                  <a:gd name="T3" fmla="*/ 2211 h 2381"/>
                  <a:gd name="T4" fmla="*/ 482 w 1333"/>
                  <a:gd name="T5" fmla="*/ 2325 h 2381"/>
                  <a:gd name="T6" fmla="*/ 426 w 1333"/>
                  <a:gd name="T7" fmla="*/ 2239 h 2381"/>
                  <a:gd name="T8" fmla="*/ 255 w 1333"/>
                  <a:gd name="T9" fmla="*/ 2154 h 2381"/>
                  <a:gd name="T10" fmla="*/ 142 w 1333"/>
                  <a:gd name="T11" fmla="*/ 2183 h 2381"/>
                  <a:gd name="T12" fmla="*/ 85 w 1333"/>
                  <a:gd name="T13" fmla="*/ 2154 h 2381"/>
                  <a:gd name="T14" fmla="*/ 0 w 1333"/>
                  <a:gd name="T15" fmla="*/ 2183 h 2381"/>
                  <a:gd name="T16" fmla="*/ 0 w 1333"/>
                  <a:gd name="T17" fmla="*/ 2126 h 2381"/>
                  <a:gd name="T18" fmla="*/ 170 w 1333"/>
                  <a:gd name="T19" fmla="*/ 1786 h 2381"/>
                  <a:gd name="T20" fmla="*/ 170 w 1333"/>
                  <a:gd name="T21" fmla="*/ 1729 h 2381"/>
                  <a:gd name="T22" fmla="*/ 454 w 1333"/>
                  <a:gd name="T23" fmla="*/ 1786 h 2381"/>
                  <a:gd name="T24" fmla="*/ 596 w 1333"/>
                  <a:gd name="T25" fmla="*/ 1502 h 2381"/>
                  <a:gd name="T26" fmla="*/ 567 w 1333"/>
                  <a:gd name="T27" fmla="*/ 1304 h 2381"/>
                  <a:gd name="T28" fmla="*/ 709 w 1333"/>
                  <a:gd name="T29" fmla="*/ 1332 h 2381"/>
                  <a:gd name="T30" fmla="*/ 766 w 1333"/>
                  <a:gd name="T31" fmla="*/ 1162 h 2381"/>
                  <a:gd name="T32" fmla="*/ 681 w 1333"/>
                  <a:gd name="T33" fmla="*/ 1105 h 2381"/>
                  <a:gd name="T34" fmla="*/ 737 w 1333"/>
                  <a:gd name="T35" fmla="*/ 1020 h 2381"/>
                  <a:gd name="T36" fmla="*/ 567 w 1333"/>
                  <a:gd name="T37" fmla="*/ 765 h 2381"/>
                  <a:gd name="T38" fmla="*/ 567 w 1333"/>
                  <a:gd name="T39" fmla="*/ 595 h 2381"/>
                  <a:gd name="T40" fmla="*/ 652 w 1333"/>
                  <a:gd name="T41" fmla="*/ 312 h 2381"/>
                  <a:gd name="T42" fmla="*/ 652 w 1333"/>
                  <a:gd name="T43" fmla="*/ 170 h 2381"/>
                  <a:gd name="T44" fmla="*/ 709 w 1333"/>
                  <a:gd name="T45" fmla="*/ 142 h 2381"/>
                  <a:gd name="T46" fmla="*/ 737 w 1333"/>
                  <a:gd name="T47" fmla="*/ 0 h 2381"/>
                  <a:gd name="T48" fmla="*/ 822 w 1333"/>
                  <a:gd name="T49" fmla="*/ 0 h 2381"/>
                  <a:gd name="T50" fmla="*/ 879 w 1333"/>
                  <a:gd name="T51" fmla="*/ 198 h 2381"/>
                  <a:gd name="T52" fmla="*/ 1021 w 1333"/>
                  <a:gd name="T53" fmla="*/ 227 h 2381"/>
                  <a:gd name="T54" fmla="*/ 1049 w 1333"/>
                  <a:gd name="T55" fmla="*/ 368 h 2381"/>
                  <a:gd name="T56" fmla="*/ 907 w 1333"/>
                  <a:gd name="T57" fmla="*/ 567 h 2381"/>
                  <a:gd name="T58" fmla="*/ 1049 w 1333"/>
                  <a:gd name="T59" fmla="*/ 737 h 2381"/>
                  <a:gd name="T60" fmla="*/ 1134 w 1333"/>
                  <a:gd name="T61" fmla="*/ 765 h 2381"/>
                  <a:gd name="T62" fmla="*/ 1191 w 1333"/>
                  <a:gd name="T63" fmla="*/ 907 h 2381"/>
                  <a:gd name="T64" fmla="*/ 1191 w 1333"/>
                  <a:gd name="T65" fmla="*/ 1020 h 2381"/>
                  <a:gd name="T66" fmla="*/ 1134 w 1333"/>
                  <a:gd name="T67" fmla="*/ 1049 h 2381"/>
                  <a:gd name="T68" fmla="*/ 1134 w 1333"/>
                  <a:gd name="T69" fmla="*/ 1105 h 2381"/>
                  <a:gd name="T70" fmla="*/ 1078 w 1333"/>
                  <a:gd name="T71" fmla="*/ 1162 h 2381"/>
                  <a:gd name="T72" fmla="*/ 1163 w 1333"/>
                  <a:gd name="T73" fmla="*/ 1247 h 2381"/>
                  <a:gd name="T74" fmla="*/ 1191 w 1333"/>
                  <a:gd name="T75" fmla="*/ 1304 h 2381"/>
                  <a:gd name="T76" fmla="*/ 1333 w 1333"/>
                  <a:gd name="T77" fmla="*/ 1417 h 2381"/>
                  <a:gd name="T78" fmla="*/ 1219 w 1333"/>
                  <a:gd name="T79" fmla="*/ 1559 h 2381"/>
                  <a:gd name="T80" fmla="*/ 1106 w 1333"/>
                  <a:gd name="T81" fmla="*/ 1587 h 2381"/>
                  <a:gd name="T82" fmla="*/ 1106 w 1333"/>
                  <a:gd name="T83" fmla="*/ 1644 h 2381"/>
                  <a:gd name="T84" fmla="*/ 1078 w 1333"/>
                  <a:gd name="T85" fmla="*/ 1672 h 2381"/>
                  <a:gd name="T86" fmla="*/ 1078 w 1333"/>
                  <a:gd name="T87" fmla="*/ 1729 h 2381"/>
                  <a:gd name="T88" fmla="*/ 1163 w 1333"/>
                  <a:gd name="T89" fmla="*/ 1729 h 2381"/>
                  <a:gd name="T90" fmla="*/ 1163 w 1333"/>
                  <a:gd name="T91" fmla="*/ 1786 h 2381"/>
                  <a:gd name="T92" fmla="*/ 1106 w 1333"/>
                  <a:gd name="T93" fmla="*/ 1928 h 2381"/>
                  <a:gd name="T94" fmla="*/ 1078 w 1333"/>
                  <a:gd name="T95" fmla="*/ 2069 h 2381"/>
                  <a:gd name="T96" fmla="*/ 936 w 1333"/>
                  <a:gd name="T97" fmla="*/ 2296 h 2381"/>
                  <a:gd name="T98" fmla="*/ 822 w 1333"/>
                  <a:gd name="T99" fmla="*/ 2296 h 2381"/>
                  <a:gd name="T100" fmla="*/ 681 w 1333"/>
                  <a:gd name="T101" fmla="*/ 2381 h 238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  <a:cxn ang="0">
                    <a:pos x="T100" y="T101"/>
                  </a:cxn>
                </a:cxnLst>
                <a:rect l="0" t="0" r="r" b="b"/>
                <a:pathLst>
                  <a:path w="1333" h="2381">
                    <a:moveTo>
                      <a:pt x="681" y="2381"/>
                    </a:moveTo>
                    <a:lnTo>
                      <a:pt x="511" y="2211"/>
                    </a:lnTo>
                    <a:lnTo>
                      <a:pt x="482" y="2325"/>
                    </a:lnTo>
                    <a:lnTo>
                      <a:pt x="426" y="2239"/>
                    </a:lnTo>
                    <a:lnTo>
                      <a:pt x="255" y="2154"/>
                    </a:lnTo>
                    <a:lnTo>
                      <a:pt x="142" y="2183"/>
                    </a:lnTo>
                    <a:lnTo>
                      <a:pt x="85" y="2154"/>
                    </a:lnTo>
                    <a:lnTo>
                      <a:pt x="0" y="2183"/>
                    </a:lnTo>
                    <a:lnTo>
                      <a:pt x="0" y="2126"/>
                    </a:lnTo>
                    <a:lnTo>
                      <a:pt x="170" y="1786"/>
                    </a:lnTo>
                    <a:lnTo>
                      <a:pt x="170" y="1729"/>
                    </a:lnTo>
                    <a:lnTo>
                      <a:pt x="454" y="1786"/>
                    </a:lnTo>
                    <a:lnTo>
                      <a:pt x="596" y="1502"/>
                    </a:lnTo>
                    <a:lnTo>
                      <a:pt x="567" y="1304"/>
                    </a:lnTo>
                    <a:lnTo>
                      <a:pt x="709" y="1332"/>
                    </a:lnTo>
                    <a:lnTo>
                      <a:pt x="766" y="1162"/>
                    </a:lnTo>
                    <a:lnTo>
                      <a:pt x="681" y="1105"/>
                    </a:lnTo>
                    <a:lnTo>
                      <a:pt x="737" y="1020"/>
                    </a:lnTo>
                    <a:lnTo>
                      <a:pt x="567" y="765"/>
                    </a:lnTo>
                    <a:lnTo>
                      <a:pt x="567" y="595"/>
                    </a:lnTo>
                    <a:lnTo>
                      <a:pt x="652" y="312"/>
                    </a:lnTo>
                    <a:lnTo>
                      <a:pt x="652" y="170"/>
                    </a:lnTo>
                    <a:lnTo>
                      <a:pt x="709" y="142"/>
                    </a:lnTo>
                    <a:lnTo>
                      <a:pt x="737" y="0"/>
                    </a:lnTo>
                    <a:lnTo>
                      <a:pt x="822" y="0"/>
                    </a:lnTo>
                    <a:lnTo>
                      <a:pt x="879" y="198"/>
                    </a:lnTo>
                    <a:lnTo>
                      <a:pt x="1021" y="227"/>
                    </a:lnTo>
                    <a:lnTo>
                      <a:pt x="1049" y="368"/>
                    </a:lnTo>
                    <a:lnTo>
                      <a:pt x="907" y="567"/>
                    </a:lnTo>
                    <a:lnTo>
                      <a:pt x="1049" y="737"/>
                    </a:lnTo>
                    <a:lnTo>
                      <a:pt x="1134" y="765"/>
                    </a:lnTo>
                    <a:lnTo>
                      <a:pt x="1191" y="907"/>
                    </a:lnTo>
                    <a:lnTo>
                      <a:pt x="1191" y="1020"/>
                    </a:lnTo>
                    <a:lnTo>
                      <a:pt x="1134" y="1049"/>
                    </a:lnTo>
                    <a:lnTo>
                      <a:pt x="1134" y="1105"/>
                    </a:lnTo>
                    <a:lnTo>
                      <a:pt x="1078" y="1162"/>
                    </a:lnTo>
                    <a:lnTo>
                      <a:pt x="1163" y="1247"/>
                    </a:lnTo>
                    <a:lnTo>
                      <a:pt x="1191" y="1304"/>
                    </a:lnTo>
                    <a:lnTo>
                      <a:pt x="1333" y="1417"/>
                    </a:lnTo>
                    <a:lnTo>
                      <a:pt x="1219" y="1559"/>
                    </a:lnTo>
                    <a:lnTo>
                      <a:pt x="1106" y="1587"/>
                    </a:lnTo>
                    <a:lnTo>
                      <a:pt x="1106" y="1644"/>
                    </a:lnTo>
                    <a:lnTo>
                      <a:pt x="1078" y="1672"/>
                    </a:lnTo>
                    <a:lnTo>
                      <a:pt x="1078" y="1729"/>
                    </a:lnTo>
                    <a:lnTo>
                      <a:pt x="1163" y="1729"/>
                    </a:lnTo>
                    <a:lnTo>
                      <a:pt x="1163" y="1786"/>
                    </a:lnTo>
                    <a:lnTo>
                      <a:pt x="1106" y="1928"/>
                    </a:lnTo>
                    <a:lnTo>
                      <a:pt x="1078" y="2069"/>
                    </a:lnTo>
                    <a:lnTo>
                      <a:pt x="936" y="2296"/>
                    </a:lnTo>
                    <a:lnTo>
                      <a:pt x="822" y="2296"/>
                    </a:lnTo>
                    <a:lnTo>
                      <a:pt x="681" y="2381"/>
                    </a:lnTo>
                    <a:close/>
                  </a:path>
                </a:pathLst>
              </a:custGeom>
              <a:ln w="3175"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5626" name="Freeform 266"/>
              <p:cNvSpPr>
                <a:spLocks/>
              </p:cNvSpPr>
              <p:nvPr/>
            </p:nvSpPr>
            <p:spPr bwMode="auto">
              <a:xfrm>
                <a:off x="3024" y="205"/>
                <a:ext cx="1843" cy="3005"/>
              </a:xfrm>
              <a:custGeom>
                <a:avLst/>
                <a:gdLst>
                  <a:gd name="T0" fmla="*/ 57 w 1843"/>
                  <a:gd name="T1" fmla="*/ 1446 h 3005"/>
                  <a:gd name="T2" fmla="*/ 255 w 1843"/>
                  <a:gd name="T3" fmla="*/ 1077 h 3005"/>
                  <a:gd name="T4" fmla="*/ 482 w 1843"/>
                  <a:gd name="T5" fmla="*/ 1020 h 3005"/>
                  <a:gd name="T6" fmla="*/ 454 w 1843"/>
                  <a:gd name="T7" fmla="*/ 652 h 3005"/>
                  <a:gd name="T8" fmla="*/ 397 w 1843"/>
                  <a:gd name="T9" fmla="*/ 368 h 3005"/>
                  <a:gd name="T10" fmla="*/ 369 w 1843"/>
                  <a:gd name="T11" fmla="*/ 28 h 3005"/>
                  <a:gd name="T12" fmla="*/ 482 w 1843"/>
                  <a:gd name="T13" fmla="*/ 85 h 3005"/>
                  <a:gd name="T14" fmla="*/ 624 w 1843"/>
                  <a:gd name="T15" fmla="*/ 28 h 3005"/>
                  <a:gd name="T16" fmla="*/ 1021 w 1843"/>
                  <a:gd name="T17" fmla="*/ 198 h 3005"/>
                  <a:gd name="T18" fmla="*/ 1219 w 1843"/>
                  <a:gd name="T19" fmla="*/ 397 h 3005"/>
                  <a:gd name="T20" fmla="*/ 1276 w 1843"/>
                  <a:gd name="T21" fmla="*/ 538 h 3005"/>
                  <a:gd name="T22" fmla="*/ 1389 w 1843"/>
                  <a:gd name="T23" fmla="*/ 709 h 3005"/>
                  <a:gd name="T24" fmla="*/ 1559 w 1843"/>
                  <a:gd name="T25" fmla="*/ 709 h 3005"/>
                  <a:gd name="T26" fmla="*/ 1559 w 1843"/>
                  <a:gd name="T27" fmla="*/ 992 h 3005"/>
                  <a:gd name="T28" fmla="*/ 1531 w 1843"/>
                  <a:gd name="T29" fmla="*/ 1304 h 3005"/>
                  <a:gd name="T30" fmla="*/ 1559 w 1843"/>
                  <a:gd name="T31" fmla="*/ 1304 h 3005"/>
                  <a:gd name="T32" fmla="*/ 1673 w 1843"/>
                  <a:gd name="T33" fmla="*/ 1361 h 3005"/>
                  <a:gd name="T34" fmla="*/ 1729 w 1843"/>
                  <a:gd name="T35" fmla="*/ 1531 h 3005"/>
                  <a:gd name="T36" fmla="*/ 1644 w 1843"/>
                  <a:gd name="T37" fmla="*/ 1984 h 3005"/>
                  <a:gd name="T38" fmla="*/ 1758 w 1843"/>
                  <a:gd name="T39" fmla="*/ 2324 h 3005"/>
                  <a:gd name="T40" fmla="*/ 1786 w 1843"/>
                  <a:gd name="T41" fmla="*/ 2551 h 3005"/>
                  <a:gd name="T42" fmla="*/ 1673 w 1843"/>
                  <a:gd name="T43" fmla="*/ 2721 h 3005"/>
                  <a:gd name="T44" fmla="*/ 1247 w 1843"/>
                  <a:gd name="T45" fmla="*/ 2948 h 3005"/>
                  <a:gd name="T46" fmla="*/ 1021 w 1843"/>
                  <a:gd name="T47" fmla="*/ 2693 h 3005"/>
                  <a:gd name="T48" fmla="*/ 789 w 1843"/>
                  <a:gd name="T49" fmla="*/ 2549 h 3005"/>
                  <a:gd name="T50" fmla="*/ 709 w 1843"/>
                  <a:gd name="T51" fmla="*/ 2041 h 3005"/>
                  <a:gd name="T52" fmla="*/ 652 w 1843"/>
                  <a:gd name="T53" fmla="*/ 1729 h 3005"/>
                  <a:gd name="T54" fmla="*/ 539 w 1843"/>
                  <a:gd name="T55" fmla="*/ 1729 h 3005"/>
                  <a:gd name="T56" fmla="*/ 453 w 1843"/>
                  <a:gd name="T57" fmla="*/ 1613 h 3005"/>
                  <a:gd name="T58" fmla="*/ 340 w 1843"/>
                  <a:gd name="T59" fmla="*/ 1928 h 3005"/>
                  <a:gd name="T60" fmla="*/ 454 w 1843"/>
                  <a:gd name="T61" fmla="*/ 2013 h 3005"/>
                  <a:gd name="T62" fmla="*/ 283 w 1843"/>
                  <a:gd name="T63" fmla="*/ 2183 h 3005"/>
                  <a:gd name="T64" fmla="*/ 312 w 1843"/>
                  <a:gd name="T65" fmla="*/ 2069 h 3005"/>
                  <a:gd name="T66" fmla="*/ 198 w 1843"/>
                  <a:gd name="T67" fmla="*/ 1928 h 3005"/>
                  <a:gd name="T68" fmla="*/ 142 w 1843"/>
                  <a:gd name="T69" fmla="*/ 1843 h 3005"/>
                  <a:gd name="T70" fmla="*/ 0 w 1843"/>
                  <a:gd name="T71" fmla="*/ 2098 h 300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</a:cxnLst>
                <a:rect l="0" t="0" r="r" b="b"/>
                <a:pathLst>
                  <a:path w="1843" h="3005">
                    <a:moveTo>
                      <a:pt x="0" y="2098"/>
                    </a:moveTo>
                    <a:lnTo>
                      <a:pt x="57" y="1446"/>
                    </a:lnTo>
                    <a:lnTo>
                      <a:pt x="113" y="992"/>
                    </a:lnTo>
                    <a:lnTo>
                      <a:pt x="255" y="1077"/>
                    </a:lnTo>
                    <a:lnTo>
                      <a:pt x="510" y="1162"/>
                    </a:lnTo>
                    <a:lnTo>
                      <a:pt x="482" y="1020"/>
                    </a:lnTo>
                    <a:lnTo>
                      <a:pt x="567" y="879"/>
                    </a:lnTo>
                    <a:lnTo>
                      <a:pt x="454" y="652"/>
                    </a:lnTo>
                    <a:lnTo>
                      <a:pt x="454" y="595"/>
                    </a:lnTo>
                    <a:lnTo>
                      <a:pt x="397" y="368"/>
                    </a:lnTo>
                    <a:lnTo>
                      <a:pt x="283" y="312"/>
                    </a:lnTo>
                    <a:lnTo>
                      <a:pt x="369" y="28"/>
                    </a:lnTo>
                    <a:lnTo>
                      <a:pt x="454" y="28"/>
                    </a:lnTo>
                    <a:lnTo>
                      <a:pt x="482" y="85"/>
                    </a:lnTo>
                    <a:lnTo>
                      <a:pt x="510" y="0"/>
                    </a:lnTo>
                    <a:lnTo>
                      <a:pt x="624" y="28"/>
                    </a:lnTo>
                    <a:lnTo>
                      <a:pt x="709" y="142"/>
                    </a:lnTo>
                    <a:lnTo>
                      <a:pt x="1021" y="198"/>
                    </a:lnTo>
                    <a:lnTo>
                      <a:pt x="1276" y="340"/>
                    </a:lnTo>
                    <a:lnTo>
                      <a:pt x="1219" y="397"/>
                    </a:lnTo>
                    <a:lnTo>
                      <a:pt x="1304" y="482"/>
                    </a:lnTo>
                    <a:lnTo>
                      <a:pt x="1276" y="538"/>
                    </a:lnTo>
                    <a:lnTo>
                      <a:pt x="1332" y="709"/>
                    </a:lnTo>
                    <a:lnTo>
                      <a:pt x="1389" y="709"/>
                    </a:lnTo>
                    <a:lnTo>
                      <a:pt x="1503" y="652"/>
                    </a:lnTo>
                    <a:lnTo>
                      <a:pt x="1559" y="709"/>
                    </a:lnTo>
                    <a:lnTo>
                      <a:pt x="1531" y="822"/>
                    </a:lnTo>
                    <a:lnTo>
                      <a:pt x="1559" y="992"/>
                    </a:lnTo>
                    <a:lnTo>
                      <a:pt x="1531" y="1219"/>
                    </a:lnTo>
                    <a:lnTo>
                      <a:pt x="1531" y="1304"/>
                    </a:lnTo>
                    <a:lnTo>
                      <a:pt x="1559" y="1361"/>
                    </a:lnTo>
                    <a:lnTo>
                      <a:pt x="1559" y="1304"/>
                    </a:lnTo>
                    <a:lnTo>
                      <a:pt x="1673" y="1276"/>
                    </a:lnTo>
                    <a:lnTo>
                      <a:pt x="1673" y="1361"/>
                    </a:lnTo>
                    <a:lnTo>
                      <a:pt x="1729" y="1389"/>
                    </a:lnTo>
                    <a:lnTo>
                      <a:pt x="1729" y="1531"/>
                    </a:lnTo>
                    <a:lnTo>
                      <a:pt x="1644" y="1814"/>
                    </a:lnTo>
                    <a:lnTo>
                      <a:pt x="1644" y="1984"/>
                    </a:lnTo>
                    <a:lnTo>
                      <a:pt x="1814" y="2239"/>
                    </a:lnTo>
                    <a:lnTo>
                      <a:pt x="1758" y="2324"/>
                    </a:lnTo>
                    <a:lnTo>
                      <a:pt x="1843" y="2381"/>
                    </a:lnTo>
                    <a:lnTo>
                      <a:pt x="1786" y="2551"/>
                    </a:lnTo>
                    <a:lnTo>
                      <a:pt x="1644" y="2523"/>
                    </a:lnTo>
                    <a:lnTo>
                      <a:pt x="1673" y="2721"/>
                    </a:lnTo>
                    <a:lnTo>
                      <a:pt x="1531" y="3005"/>
                    </a:lnTo>
                    <a:lnTo>
                      <a:pt x="1247" y="2948"/>
                    </a:lnTo>
                    <a:lnTo>
                      <a:pt x="1247" y="2863"/>
                    </a:lnTo>
                    <a:lnTo>
                      <a:pt x="1021" y="2693"/>
                    </a:lnTo>
                    <a:lnTo>
                      <a:pt x="794" y="2693"/>
                    </a:lnTo>
                    <a:lnTo>
                      <a:pt x="789" y="2549"/>
                    </a:lnTo>
                    <a:lnTo>
                      <a:pt x="624" y="2183"/>
                    </a:lnTo>
                    <a:lnTo>
                      <a:pt x="709" y="2041"/>
                    </a:lnTo>
                    <a:lnTo>
                      <a:pt x="624" y="1899"/>
                    </a:lnTo>
                    <a:lnTo>
                      <a:pt x="652" y="1729"/>
                    </a:lnTo>
                    <a:lnTo>
                      <a:pt x="595" y="1672"/>
                    </a:lnTo>
                    <a:lnTo>
                      <a:pt x="539" y="1729"/>
                    </a:lnTo>
                    <a:lnTo>
                      <a:pt x="510" y="1616"/>
                    </a:lnTo>
                    <a:lnTo>
                      <a:pt x="453" y="1613"/>
                    </a:lnTo>
                    <a:lnTo>
                      <a:pt x="454" y="1843"/>
                    </a:lnTo>
                    <a:lnTo>
                      <a:pt x="340" y="1928"/>
                    </a:lnTo>
                    <a:lnTo>
                      <a:pt x="397" y="2013"/>
                    </a:lnTo>
                    <a:lnTo>
                      <a:pt x="454" y="2013"/>
                    </a:lnTo>
                    <a:lnTo>
                      <a:pt x="397" y="2211"/>
                    </a:lnTo>
                    <a:lnTo>
                      <a:pt x="283" y="2183"/>
                    </a:lnTo>
                    <a:lnTo>
                      <a:pt x="340" y="2126"/>
                    </a:lnTo>
                    <a:lnTo>
                      <a:pt x="312" y="2069"/>
                    </a:lnTo>
                    <a:lnTo>
                      <a:pt x="227" y="2098"/>
                    </a:lnTo>
                    <a:lnTo>
                      <a:pt x="198" y="1928"/>
                    </a:lnTo>
                    <a:lnTo>
                      <a:pt x="255" y="1843"/>
                    </a:lnTo>
                    <a:lnTo>
                      <a:pt x="142" y="1843"/>
                    </a:lnTo>
                    <a:lnTo>
                      <a:pt x="28" y="2126"/>
                    </a:lnTo>
                    <a:lnTo>
                      <a:pt x="0" y="2098"/>
                    </a:lnTo>
                    <a:close/>
                  </a:path>
                </a:pathLst>
              </a:custGeom>
              <a:ln w="3175"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5627" name="Freeform 267"/>
              <p:cNvSpPr>
                <a:spLocks/>
              </p:cNvSpPr>
              <p:nvPr/>
            </p:nvSpPr>
            <p:spPr bwMode="auto">
              <a:xfrm>
                <a:off x="756" y="1594"/>
                <a:ext cx="2325" cy="2353"/>
              </a:xfrm>
              <a:custGeom>
                <a:avLst/>
                <a:gdLst>
                  <a:gd name="T0" fmla="*/ 1729 w 2325"/>
                  <a:gd name="T1" fmla="*/ 2240 h 2353"/>
                  <a:gd name="T2" fmla="*/ 1843 w 2325"/>
                  <a:gd name="T3" fmla="*/ 1984 h 2353"/>
                  <a:gd name="T4" fmla="*/ 1928 w 2325"/>
                  <a:gd name="T5" fmla="*/ 1956 h 2353"/>
                  <a:gd name="T6" fmla="*/ 2155 w 2325"/>
                  <a:gd name="T7" fmla="*/ 1871 h 2353"/>
                  <a:gd name="T8" fmla="*/ 2098 w 2325"/>
                  <a:gd name="T9" fmla="*/ 1729 h 2353"/>
                  <a:gd name="T10" fmla="*/ 1843 w 2325"/>
                  <a:gd name="T11" fmla="*/ 1389 h 2353"/>
                  <a:gd name="T12" fmla="*/ 1928 w 2325"/>
                  <a:gd name="T13" fmla="*/ 992 h 2353"/>
                  <a:gd name="T14" fmla="*/ 1899 w 2325"/>
                  <a:gd name="T15" fmla="*/ 850 h 2353"/>
                  <a:gd name="T16" fmla="*/ 2155 w 2325"/>
                  <a:gd name="T17" fmla="*/ 624 h 2353"/>
                  <a:gd name="T18" fmla="*/ 2296 w 2325"/>
                  <a:gd name="T19" fmla="*/ 737 h 2353"/>
                  <a:gd name="T20" fmla="*/ 2325 w 2325"/>
                  <a:gd name="T21" fmla="*/ 85 h 2353"/>
                  <a:gd name="T22" fmla="*/ 2070 w 2325"/>
                  <a:gd name="T23" fmla="*/ 113 h 2353"/>
                  <a:gd name="T24" fmla="*/ 1786 w 2325"/>
                  <a:gd name="T25" fmla="*/ 57 h 2353"/>
                  <a:gd name="T26" fmla="*/ 1701 w 2325"/>
                  <a:gd name="T27" fmla="*/ 255 h 2353"/>
                  <a:gd name="T28" fmla="*/ 1474 w 2325"/>
                  <a:gd name="T29" fmla="*/ 454 h 2353"/>
                  <a:gd name="T30" fmla="*/ 1361 w 2325"/>
                  <a:gd name="T31" fmla="*/ 340 h 2353"/>
                  <a:gd name="T32" fmla="*/ 1247 w 2325"/>
                  <a:gd name="T33" fmla="*/ 142 h 2353"/>
                  <a:gd name="T34" fmla="*/ 1134 w 2325"/>
                  <a:gd name="T35" fmla="*/ 368 h 2353"/>
                  <a:gd name="T36" fmla="*/ 1077 w 2325"/>
                  <a:gd name="T37" fmla="*/ 510 h 2353"/>
                  <a:gd name="T38" fmla="*/ 1049 w 2325"/>
                  <a:gd name="T39" fmla="*/ 737 h 2353"/>
                  <a:gd name="T40" fmla="*/ 1021 w 2325"/>
                  <a:gd name="T41" fmla="*/ 879 h 2353"/>
                  <a:gd name="T42" fmla="*/ 907 w 2325"/>
                  <a:gd name="T43" fmla="*/ 964 h 2353"/>
                  <a:gd name="T44" fmla="*/ 851 w 2325"/>
                  <a:gd name="T45" fmla="*/ 1134 h 2353"/>
                  <a:gd name="T46" fmla="*/ 595 w 2325"/>
                  <a:gd name="T47" fmla="*/ 1191 h 2353"/>
                  <a:gd name="T48" fmla="*/ 510 w 2325"/>
                  <a:gd name="T49" fmla="*/ 1049 h 2353"/>
                  <a:gd name="T50" fmla="*/ 425 w 2325"/>
                  <a:gd name="T51" fmla="*/ 1049 h 2353"/>
                  <a:gd name="T52" fmla="*/ 284 w 2325"/>
                  <a:gd name="T53" fmla="*/ 1304 h 2353"/>
                  <a:gd name="T54" fmla="*/ 170 w 2325"/>
                  <a:gd name="T55" fmla="*/ 1332 h 2353"/>
                  <a:gd name="T56" fmla="*/ 0 w 2325"/>
                  <a:gd name="T57" fmla="*/ 1531 h 2353"/>
                  <a:gd name="T58" fmla="*/ 113 w 2325"/>
                  <a:gd name="T59" fmla="*/ 1701 h 2353"/>
                  <a:gd name="T60" fmla="*/ 284 w 2325"/>
                  <a:gd name="T61" fmla="*/ 1843 h 2353"/>
                  <a:gd name="T62" fmla="*/ 397 w 2325"/>
                  <a:gd name="T63" fmla="*/ 2098 h 2353"/>
                  <a:gd name="T64" fmla="*/ 567 w 2325"/>
                  <a:gd name="T65" fmla="*/ 2183 h 2353"/>
                  <a:gd name="T66" fmla="*/ 652 w 2325"/>
                  <a:gd name="T67" fmla="*/ 2155 h 2353"/>
                  <a:gd name="T68" fmla="*/ 822 w 2325"/>
                  <a:gd name="T69" fmla="*/ 2155 h 2353"/>
                  <a:gd name="T70" fmla="*/ 964 w 2325"/>
                  <a:gd name="T71" fmla="*/ 2268 h 2353"/>
                  <a:gd name="T72" fmla="*/ 1162 w 2325"/>
                  <a:gd name="T73" fmla="*/ 2353 h 2353"/>
                  <a:gd name="T74" fmla="*/ 1503 w 2325"/>
                  <a:gd name="T75" fmla="*/ 2268 h 235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</a:cxnLst>
                <a:rect l="0" t="0" r="r" b="b"/>
                <a:pathLst>
                  <a:path w="2325" h="2353">
                    <a:moveTo>
                      <a:pt x="1559" y="2296"/>
                    </a:moveTo>
                    <a:lnTo>
                      <a:pt x="1729" y="2240"/>
                    </a:lnTo>
                    <a:lnTo>
                      <a:pt x="1729" y="2041"/>
                    </a:lnTo>
                    <a:lnTo>
                      <a:pt x="1843" y="1984"/>
                    </a:lnTo>
                    <a:lnTo>
                      <a:pt x="1928" y="2013"/>
                    </a:lnTo>
                    <a:lnTo>
                      <a:pt x="1928" y="1956"/>
                    </a:lnTo>
                    <a:lnTo>
                      <a:pt x="2070" y="1871"/>
                    </a:lnTo>
                    <a:lnTo>
                      <a:pt x="2155" y="1871"/>
                    </a:lnTo>
                    <a:lnTo>
                      <a:pt x="2183" y="1786"/>
                    </a:lnTo>
                    <a:lnTo>
                      <a:pt x="2098" y="1729"/>
                    </a:lnTo>
                    <a:lnTo>
                      <a:pt x="2098" y="1559"/>
                    </a:lnTo>
                    <a:lnTo>
                      <a:pt x="1843" y="1389"/>
                    </a:lnTo>
                    <a:lnTo>
                      <a:pt x="1843" y="1219"/>
                    </a:lnTo>
                    <a:lnTo>
                      <a:pt x="1928" y="992"/>
                    </a:lnTo>
                    <a:lnTo>
                      <a:pt x="1899" y="907"/>
                    </a:lnTo>
                    <a:lnTo>
                      <a:pt x="1899" y="850"/>
                    </a:lnTo>
                    <a:lnTo>
                      <a:pt x="2048" y="694"/>
                    </a:lnTo>
                    <a:lnTo>
                      <a:pt x="2155" y="624"/>
                    </a:lnTo>
                    <a:lnTo>
                      <a:pt x="2211" y="765"/>
                    </a:lnTo>
                    <a:lnTo>
                      <a:pt x="2296" y="737"/>
                    </a:lnTo>
                    <a:lnTo>
                      <a:pt x="2268" y="709"/>
                    </a:lnTo>
                    <a:lnTo>
                      <a:pt x="2325" y="85"/>
                    </a:lnTo>
                    <a:lnTo>
                      <a:pt x="2155" y="0"/>
                    </a:lnTo>
                    <a:lnTo>
                      <a:pt x="2070" y="113"/>
                    </a:lnTo>
                    <a:lnTo>
                      <a:pt x="1956" y="28"/>
                    </a:lnTo>
                    <a:lnTo>
                      <a:pt x="1786" y="57"/>
                    </a:lnTo>
                    <a:lnTo>
                      <a:pt x="1814" y="142"/>
                    </a:lnTo>
                    <a:lnTo>
                      <a:pt x="1701" y="255"/>
                    </a:lnTo>
                    <a:lnTo>
                      <a:pt x="1673" y="368"/>
                    </a:lnTo>
                    <a:lnTo>
                      <a:pt x="1474" y="454"/>
                    </a:lnTo>
                    <a:lnTo>
                      <a:pt x="1418" y="340"/>
                    </a:lnTo>
                    <a:lnTo>
                      <a:pt x="1361" y="340"/>
                    </a:lnTo>
                    <a:lnTo>
                      <a:pt x="1304" y="283"/>
                    </a:lnTo>
                    <a:lnTo>
                      <a:pt x="1247" y="142"/>
                    </a:lnTo>
                    <a:lnTo>
                      <a:pt x="1191" y="142"/>
                    </a:lnTo>
                    <a:lnTo>
                      <a:pt x="1134" y="368"/>
                    </a:lnTo>
                    <a:lnTo>
                      <a:pt x="1077" y="425"/>
                    </a:lnTo>
                    <a:lnTo>
                      <a:pt x="1077" y="510"/>
                    </a:lnTo>
                    <a:lnTo>
                      <a:pt x="1049" y="567"/>
                    </a:lnTo>
                    <a:lnTo>
                      <a:pt x="1049" y="737"/>
                    </a:lnTo>
                    <a:lnTo>
                      <a:pt x="964" y="765"/>
                    </a:lnTo>
                    <a:lnTo>
                      <a:pt x="1021" y="879"/>
                    </a:lnTo>
                    <a:lnTo>
                      <a:pt x="992" y="935"/>
                    </a:lnTo>
                    <a:lnTo>
                      <a:pt x="907" y="964"/>
                    </a:lnTo>
                    <a:lnTo>
                      <a:pt x="851" y="1021"/>
                    </a:lnTo>
                    <a:lnTo>
                      <a:pt x="851" y="1134"/>
                    </a:lnTo>
                    <a:lnTo>
                      <a:pt x="652" y="1219"/>
                    </a:lnTo>
                    <a:lnTo>
                      <a:pt x="595" y="1191"/>
                    </a:lnTo>
                    <a:lnTo>
                      <a:pt x="624" y="1077"/>
                    </a:lnTo>
                    <a:lnTo>
                      <a:pt x="510" y="1049"/>
                    </a:lnTo>
                    <a:lnTo>
                      <a:pt x="482" y="1077"/>
                    </a:lnTo>
                    <a:lnTo>
                      <a:pt x="425" y="1049"/>
                    </a:lnTo>
                    <a:lnTo>
                      <a:pt x="340" y="1049"/>
                    </a:lnTo>
                    <a:lnTo>
                      <a:pt x="284" y="1304"/>
                    </a:lnTo>
                    <a:lnTo>
                      <a:pt x="170" y="1276"/>
                    </a:lnTo>
                    <a:lnTo>
                      <a:pt x="170" y="1332"/>
                    </a:lnTo>
                    <a:lnTo>
                      <a:pt x="85" y="1389"/>
                    </a:lnTo>
                    <a:lnTo>
                      <a:pt x="0" y="1531"/>
                    </a:lnTo>
                    <a:lnTo>
                      <a:pt x="0" y="1644"/>
                    </a:lnTo>
                    <a:lnTo>
                      <a:pt x="113" y="1701"/>
                    </a:lnTo>
                    <a:lnTo>
                      <a:pt x="198" y="1843"/>
                    </a:lnTo>
                    <a:lnTo>
                      <a:pt x="284" y="1843"/>
                    </a:lnTo>
                    <a:lnTo>
                      <a:pt x="397" y="2013"/>
                    </a:lnTo>
                    <a:lnTo>
                      <a:pt x="397" y="2098"/>
                    </a:lnTo>
                    <a:lnTo>
                      <a:pt x="454" y="2211"/>
                    </a:lnTo>
                    <a:lnTo>
                      <a:pt x="567" y="2183"/>
                    </a:lnTo>
                    <a:lnTo>
                      <a:pt x="652" y="2098"/>
                    </a:lnTo>
                    <a:lnTo>
                      <a:pt x="652" y="2155"/>
                    </a:lnTo>
                    <a:lnTo>
                      <a:pt x="709" y="2155"/>
                    </a:lnTo>
                    <a:lnTo>
                      <a:pt x="822" y="2155"/>
                    </a:lnTo>
                    <a:lnTo>
                      <a:pt x="964" y="2211"/>
                    </a:lnTo>
                    <a:lnTo>
                      <a:pt x="964" y="2268"/>
                    </a:lnTo>
                    <a:lnTo>
                      <a:pt x="1077" y="2353"/>
                    </a:lnTo>
                    <a:lnTo>
                      <a:pt x="1162" y="2353"/>
                    </a:lnTo>
                    <a:lnTo>
                      <a:pt x="1332" y="2211"/>
                    </a:lnTo>
                    <a:lnTo>
                      <a:pt x="1503" y="2268"/>
                    </a:lnTo>
                    <a:lnTo>
                      <a:pt x="1559" y="2296"/>
                    </a:lnTo>
                    <a:close/>
                  </a:path>
                </a:pathLst>
              </a:custGeom>
              <a:ln w="3175"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5628" name="Freeform 268"/>
              <p:cNvSpPr>
                <a:spLocks/>
              </p:cNvSpPr>
              <p:nvPr/>
            </p:nvSpPr>
            <p:spPr bwMode="auto">
              <a:xfrm>
                <a:off x="1096" y="3749"/>
                <a:ext cx="1559" cy="3458"/>
              </a:xfrm>
              <a:custGeom>
                <a:avLst/>
                <a:gdLst>
                  <a:gd name="T0" fmla="*/ 482 w 1559"/>
                  <a:gd name="T1" fmla="*/ 0 h 3458"/>
                  <a:gd name="T2" fmla="*/ 626 w 1559"/>
                  <a:gd name="T3" fmla="*/ 112 h 3458"/>
                  <a:gd name="T4" fmla="*/ 794 w 1559"/>
                  <a:gd name="T5" fmla="*/ 198 h 3458"/>
                  <a:gd name="T6" fmla="*/ 1163 w 1559"/>
                  <a:gd name="T7" fmla="*/ 113 h 3458"/>
                  <a:gd name="T8" fmla="*/ 1130 w 1559"/>
                  <a:gd name="T9" fmla="*/ 193 h 3458"/>
                  <a:gd name="T10" fmla="*/ 1021 w 1559"/>
                  <a:gd name="T11" fmla="*/ 340 h 3458"/>
                  <a:gd name="T12" fmla="*/ 851 w 1559"/>
                  <a:gd name="T13" fmla="*/ 595 h 3458"/>
                  <a:gd name="T14" fmla="*/ 737 w 1559"/>
                  <a:gd name="T15" fmla="*/ 708 h 3458"/>
                  <a:gd name="T16" fmla="*/ 766 w 1559"/>
                  <a:gd name="T17" fmla="*/ 963 h 3458"/>
                  <a:gd name="T18" fmla="*/ 767 w 1559"/>
                  <a:gd name="T19" fmla="*/ 1129 h 3458"/>
                  <a:gd name="T20" fmla="*/ 761 w 1559"/>
                  <a:gd name="T21" fmla="*/ 1303 h 3458"/>
                  <a:gd name="T22" fmla="*/ 704 w 1559"/>
                  <a:gd name="T23" fmla="*/ 1474 h 3458"/>
                  <a:gd name="T24" fmla="*/ 683 w 1559"/>
                  <a:gd name="T25" fmla="*/ 1555 h 3458"/>
                  <a:gd name="T26" fmla="*/ 536 w 1559"/>
                  <a:gd name="T27" fmla="*/ 1669 h 3458"/>
                  <a:gd name="T28" fmla="*/ 392 w 1559"/>
                  <a:gd name="T29" fmla="*/ 2128 h 3458"/>
                  <a:gd name="T30" fmla="*/ 335 w 1559"/>
                  <a:gd name="T31" fmla="*/ 2239 h 3458"/>
                  <a:gd name="T32" fmla="*/ 512 w 1559"/>
                  <a:gd name="T33" fmla="*/ 2329 h 3458"/>
                  <a:gd name="T34" fmla="*/ 623 w 1559"/>
                  <a:gd name="T35" fmla="*/ 2554 h 3458"/>
                  <a:gd name="T36" fmla="*/ 851 w 1559"/>
                  <a:gd name="T37" fmla="*/ 2409 h 3458"/>
                  <a:gd name="T38" fmla="*/ 1106 w 1559"/>
                  <a:gd name="T39" fmla="*/ 2494 h 3458"/>
                  <a:gd name="T40" fmla="*/ 1219 w 1559"/>
                  <a:gd name="T41" fmla="*/ 2551 h 3458"/>
                  <a:gd name="T42" fmla="*/ 1361 w 1559"/>
                  <a:gd name="T43" fmla="*/ 2693 h 3458"/>
                  <a:gd name="T44" fmla="*/ 1418 w 1559"/>
                  <a:gd name="T45" fmla="*/ 2863 h 3458"/>
                  <a:gd name="T46" fmla="*/ 1559 w 1559"/>
                  <a:gd name="T47" fmla="*/ 2948 h 3458"/>
                  <a:gd name="T48" fmla="*/ 1361 w 1559"/>
                  <a:gd name="T49" fmla="*/ 3033 h 3458"/>
                  <a:gd name="T50" fmla="*/ 1191 w 1559"/>
                  <a:gd name="T51" fmla="*/ 3316 h 3458"/>
                  <a:gd name="T52" fmla="*/ 1049 w 1559"/>
                  <a:gd name="T53" fmla="*/ 3373 h 3458"/>
                  <a:gd name="T54" fmla="*/ 879 w 1559"/>
                  <a:gd name="T55" fmla="*/ 3260 h 3458"/>
                  <a:gd name="T56" fmla="*/ 681 w 1559"/>
                  <a:gd name="T57" fmla="*/ 3345 h 3458"/>
                  <a:gd name="T58" fmla="*/ 539 w 1559"/>
                  <a:gd name="T59" fmla="*/ 3458 h 3458"/>
                  <a:gd name="T60" fmla="*/ 482 w 1559"/>
                  <a:gd name="T61" fmla="*/ 3345 h 3458"/>
                  <a:gd name="T62" fmla="*/ 312 w 1559"/>
                  <a:gd name="T63" fmla="*/ 3175 h 3458"/>
                  <a:gd name="T64" fmla="*/ 369 w 1559"/>
                  <a:gd name="T65" fmla="*/ 2976 h 3458"/>
                  <a:gd name="T66" fmla="*/ 425 w 1559"/>
                  <a:gd name="T67" fmla="*/ 2778 h 3458"/>
                  <a:gd name="T68" fmla="*/ 284 w 1559"/>
                  <a:gd name="T69" fmla="*/ 2523 h 3458"/>
                  <a:gd name="T70" fmla="*/ 227 w 1559"/>
                  <a:gd name="T71" fmla="*/ 2438 h 3458"/>
                  <a:gd name="T72" fmla="*/ 142 w 1559"/>
                  <a:gd name="T73" fmla="*/ 2381 h 3458"/>
                  <a:gd name="T74" fmla="*/ 57 w 1559"/>
                  <a:gd name="T75" fmla="*/ 2296 h 3458"/>
                  <a:gd name="T76" fmla="*/ 142 w 1559"/>
                  <a:gd name="T77" fmla="*/ 2182 h 3458"/>
                  <a:gd name="T78" fmla="*/ 85 w 1559"/>
                  <a:gd name="T79" fmla="*/ 2126 h 3458"/>
                  <a:gd name="T80" fmla="*/ 0 w 1559"/>
                  <a:gd name="T81" fmla="*/ 1984 h 3458"/>
                  <a:gd name="T82" fmla="*/ 142 w 1559"/>
                  <a:gd name="T83" fmla="*/ 1757 h 3458"/>
                  <a:gd name="T84" fmla="*/ 114 w 1559"/>
                  <a:gd name="T85" fmla="*/ 1615 h 3458"/>
                  <a:gd name="T86" fmla="*/ 227 w 1559"/>
                  <a:gd name="T87" fmla="*/ 1190 h 3458"/>
                  <a:gd name="T88" fmla="*/ 227 w 1559"/>
                  <a:gd name="T89" fmla="*/ 1020 h 3458"/>
                  <a:gd name="T90" fmla="*/ 142 w 1559"/>
                  <a:gd name="T91" fmla="*/ 765 h 3458"/>
                  <a:gd name="T92" fmla="*/ 170 w 1559"/>
                  <a:gd name="T93" fmla="*/ 481 h 3458"/>
                  <a:gd name="T94" fmla="*/ 227 w 1559"/>
                  <a:gd name="T95" fmla="*/ 255 h 3458"/>
                  <a:gd name="T96" fmla="*/ 312 w 1559"/>
                  <a:gd name="T97" fmla="*/ 0 h 345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</a:cxnLst>
                <a:rect l="0" t="0" r="r" b="b"/>
                <a:pathLst>
                  <a:path w="1559" h="3458">
                    <a:moveTo>
                      <a:pt x="312" y="0"/>
                    </a:moveTo>
                    <a:lnTo>
                      <a:pt x="482" y="0"/>
                    </a:lnTo>
                    <a:lnTo>
                      <a:pt x="624" y="56"/>
                    </a:lnTo>
                    <a:lnTo>
                      <a:pt x="626" y="112"/>
                    </a:lnTo>
                    <a:lnTo>
                      <a:pt x="737" y="198"/>
                    </a:lnTo>
                    <a:lnTo>
                      <a:pt x="794" y="198"/>
                    </a:lnTo>
                    <a:lnTo>
                      <a:pt x="992" y="56"/>
                    </a:lnTo>
                    <a:lnTo>
                      <a:pt x="1163" y="113"/>
                    </a:lnTo>
                    <a:lnTo>
                      <a:pt x="1219" y="141"/>
                    </a:lnTo>
                    <a:lnTo>
                      <a:pt x="1130" y="193"/>
                    </a:lnTo>
                    <a:lnTo>
                      <a:pt x="1078" y="311"/>
                    </a:lnTo>
                    <a:lnTo>
                      <a:pt x="1021" y="340"/>
                    </a:lnTo>
                    <a:lnTo>
                      <a:pt x="1021" y="453"/>
                    </a:lnTo>
                    <a:lnTo>
                      <a:pt x="851" y="595"/>
                    </a:lnTo>
                    <a:lnTo>
                      <a:pt x="821" y="676"/>
                    </a:lnTo>
                    <a:lnTo>
                      <a:pt x="737" y="708"/>
                    </a:lnTo>
                    <a:lnTo>
                      <a:pt x="681" y="850"/>
                    </a:lnTo>
                    <a:lnTo>
                      <a:pt x="766" y="963"/>
                    </a:lnTo>
                    <a:lnTo>
                      <a:pt x="822" y="1077"/>
                    </a:lnTo>
                    <a:lnTo>
                      <a:pt x="767" y="1129"/>
                    </a:lnTo>
                    <a:lnTo>
                      <a:pt x="734" y="1246"/>
                    </a:lnTo>
                    <a:lnTo>
                      <a:pt x="761" y="1303"/>
                    </a:lnTo>
                    <a:lnTo>
                      <a:pt x="764" y="1387"/>
                    </a:lnTo>
                    <a:lnTo>
                      <a:pt x="704" y="1474"/>
                    </a:lnTo>
                    <a:lnTo>
                      <a:pt x="626" y="1525"/>
                    </a:lnTo>
                    <a:lnTo>
                      <a:pt x="683" y="1555"/>
                    </a:lnTo>
                    <a:lnTo>
                      <a:pt x="653" y="1612"/>
                    </a:lnTo>
                    <a:lnTo>
                      <a:pt x="536" y="1669"/>
                    </a:lnTo>
                    <a:lnTo>
                      <a:pt x="365" y="2008"/>
                    </a:lnTo>
                    <a:lnTo>
                      <a:pt x="392" y="2128"/>
                    </a:lnTo>
                    <a:lnTo>
                      <a:pt x="341" y="2173"/>
                    </a:lnTo>
                    <a:lnTo>
                      <a:pt x="335" y="2239"/>
                    </a:lnTo>
                    <a:lnTo>
                      <a:pt x="446" y="2317"/>
                    </a:lnTo>
                    <a:lnTo>
                      <a:pt x="512" y="2329"/>
                    </a:lnTo>
                    <a:lnTo>
                      <a:pt x="536" y="2437"/>
                    </a:lnTo>
                    <a:lnTo>
                      <a:pt x="623" y="2554"/>
                    </a:lnTo>
                    <a:lnTo>
                      <a:pt x="624" y="2409"/>
                    </a:lnTo>
                    <a:lnTo>
                      <a:pt x="851" y="2409"/>
                    </a:lnTo>
                    <a:lnTo>
                      <a:pt x="964" y="2579"/>
                    </a:lnTo>
                    <a:lnTo>
                      <a:pt x="1106" y="2494"/>
                    </a:lnTo>
                    <a:lnTo>
                      <a:pt x="1134" y="2551"/>
                    </a:lnTo>
                    <a:lnTo>
                      <a:pt x="1219" y="2551"/>
                    </a:lnTo>
                    <a:lnTo>
                      <a:pt x="1333" y="2579"/>
                    </a:lnTo>
                    <a:lnTo>
                      <a:pt x="1361" y="2693"/>
                    </a:lnTo>
                    <a:lnTo>
                      <a:pt x="1276" y="2693"/>
                    </a:lnTo>
                    <a:lnTo>
                      <a:pt x="1418" y="2863"/>
                    </a:lnTo>
                    <a:lnTo>
                      <a:pt x="1474" y="2863"/>
                    </a:lnTo>
                    <a:lnTo>
                      <a:pt x="1559" y="2948"/>
                    </a:lnTo>
                    <a:lnTo>
                      <a:pt x="1559" y="3005"/>
                    </a:lnTo>
                    <a:lnTo>
                      <a:pt x="1361" y="3033"/>
                    </a:lnTo>
                    <a:lnTo>
                      <a:pt x="1248" y="3118"/>
                    </a:lnTo>
                    <a:lnTo>
                      <a:pt x="1191" y="3316"/>
                    </a:lnTo>
                    <a:lnTo>
                      <a:pt x="1078" y="3260"/>
                    </a:lnTo>
                    <a:lnTo>
                      <a:pt x="1049" y="3373"/>
                    </a:lnTo>
                    <a:lnTo>
                      <a:pt x="879" y="3373"/>
                    </a:lnTo>
                    <a:lnTo>
                      <a:pt x="879" y="3260"/>
                    </a:lnTo>
                    <a:lnTo>
                      <a:pt x="794" y="3345"/>
                    </a:lnTo>
                    <a:lnTo>
                      <a:pt x="681" y="3345"/>
                    </a:lnTo>
                    <a:lnTo>
                      <a:pt x="652" y="3401"/>
                    </a:lnTo>
                    <a:lnTo>
                      <a:pt x="539" y="3458"/>
                    </a:lnTo>
                    <a:lnTo>
                      <a:pt x="482" y="3401"/>
                    </a:lnTo>
                    <a:lnTo>
                      <a:pt x="482" y="3345"/>
                    </a:lnTo>
                    <a:lnTo>
                      <a:pt x="369" y="3316"/>
                    </a:lnTo>
                    <a:lnTo>
                      <a:pt x="312" y="3175"/>
                    </a:lnTo>
                    <a:lnTo>
                      <a:pt x="369" y="3146"/>
                    </a:lnTo>
                    <a:lnTo>
                      <a:pt x="369" y="2976"/>
                    </a:lnTo>
                    <a:lnTo>
                      <a:pt x="425" y="2948"/>
                    </a:lnTo>
                    <a:lnTo>
                      <a:pt x="425" y="2778"/>
                    </a:lnTo>
                    <a:lnTo>
                      <a:pt x="284" y="2664"/>
                    </a:lnTo>
                    <a:lnTo>
                      <a:pt x="284" y="2523"/>
                    </a:lnTo>
                    <a:lnTo>
                      <a:pt x="227" y="2523"/>
                    </a:lnTo>
                    <a:lnTo>
                      <a:pt x="227" y="2438"/>
                    </a:lnTo>
                    <a:lnTo>
                      <a:pt x="57" y="2438"/>
                    </a:lnTo>
                    <a:lnTo>
                      <a:pt x="142" y="2381"/>
                    </a:lnTo>
                    <a:lnTo>
                      <a:pt x="114" y="2324"/>
                    </a:lnTo>
                    <a:lnTo>
                      <a:pt x="57" y="2296"/>
                    </a:lnTo>
                    <a:lnTo>
                      <a:pt x="142" y="2239"/>
                    </a:lnTo>
                    <a:lnTo>
                      <a:pt x="142" y="2182"/>
                    </a:lnTo>
                    <a:lnTo>
                      <a:pt x="85" y="2182"/>
                    </a:lnTo>
                    <a:lnTo>
                      <a:pt x="85" y="2126"/>
                    </a:lnTo>
                    <a:lnTo>
                      <a:pt x="0" y="2041"/>
                    </a:lnTo>
                    <a:lnTo>
                      <a:pt x="0" y="1984"/>
                    </a:lnTo>
                    <a:lnTo>
                      <a:pt x="114" y="1927"/>
                    </a:lnTo>
                    <a:lnTo>
                      <a:pt x="142" y="1757"/>
                    </a:lnTo>
                    <a:lnTo>
                      <a:pt x="170" y="1700"/>
                    </a:lnTo>
                    <a:lnTo>
                      <a:pt x="114" y="1615"/>
                    </a:lnTo>
                    <a:lnTo>
                      <a:pt x="284" y="1247"/>
                    </a:lnTo>
                    <a:lnTo>
                      <a:pt x="227" y="1190"/>
                    </a:lnTo>
                    <a:lnTo>
                      <a:pt x="284" y="1048"/>
                    </a:lnTo>
                    <a:lnTo>
                      <a:pt x="227" y="1020"/>
                    </a:lnTo>
                    <a:lnTo>
                      <a:pt x="170" y="822"/>
                    </a:lnTo>
                    <a:lnTo>
                      <a:pt x="142" y="765"/>
                    </a:lnTo>
                    <a:lnTo>
                      <a:pt x="85" y="481"/>
                    </a:lnTo>
                    <a:lnTo>
                      <a:pt x="170" y="481"/>
                    </a:lnTo>
                    <a:lnTo>
                      <a:pt x="142" y="340"/>
                    </a:lnTo>
                    <a:lnTo>
                      <a:pt x="227" y="255"/>
                    </a:lnTo>
                    <a:lnTo>
                      <a:pt x="170" y="141"/>
                    </a:lnTo>
                    <a:lnTo>
                      <a:pt x="312" y="0"/>
                    </a:lnTo>
                    <a:close/>
                  </a:path>
                </a:pathLst>
              </a:custGeom>
              <a:ln w="3175"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5629" name="Freeform 269"/>
              <p:cNvSpPr>
                <a:spLocks/>
              </p:cNvSpPr>
              <p:nvPr/>
            </p:nvSpPr>
            <p:spPr bwMode="auto">
              <a:xfrm>
                <a:off x="3818" y="4287"/>
                <a:ext cx="312" cy="369"/>
              </a:xfrm>
              <a:custGeom>
                <a:avLst/>
                <a:gdLst>
                  <a:gd name="T0" fmla="*/ 170 w 312"/>
                  <a:gd name="T1" fmla="*/ 57 h 369"/>
                  <a:gd name="T2" fmla="*/ 85 w 312"/>
                  <a:gd name="T3" fmla="*/ 0 h 369"/>
                  <a:gd name="T4" fmla="*/ 56 w 312"/>
                  <a:gd name="T5" fmla="*/ 28 h 369"/>
                  <a:gd name="T6" fmla="*/ 85 w 312"/>
                  <a:gd name="T7" fmla="*/ 114 h 369"/>
                  <a:gd name="T8" fmla="*/ 0 w 312"/>
                  <a:gd name="T9" fmla="*/ 199 h 369"/>
                  <a:gd name="T10" fmla="*/ 56 w 312"/>
                  <a:gd name="T11" fmla="*/ 255 h 369"/>
                  <a:gd name="T12" fmla="*/ 85 w 312"/>
                  <a:gd name="T13" fmla="*/ 255 h 369"/>
                  <a:gd name="T14" fmla="*/ 113 w 312"/>
                  <a:gd name="T15" fmla="*/ 340 h 369"/>
                  <a:gd name="T16" fmla="*/ 170 w 312"/>
                  <a:gd name="T17" fmla="*/ 369 h 369"/>
                  <a:gd name="T18" fmla="*/ 170 w 312"/>
                  <a:gd name="T19" fmla="*/ 312 h 369"/>
                  <a:gd name="T20" fmla="*/ 142 w 312"/>
                  <a:gd name="T21" fmla="*/ 284 h 369"/>
                  <a:gd name="T22" fmla="*/ 142 w 312"/>
                  <a:gd name="T23" fmla="*/ 170 h 369"/>
                  <a:gd name="T24" fmla="*/ 198 w 312"/>
                  <a:gd name="T25" fmla="*/ 227 h 369"/>
                  <a:gd name="T26" fmla="*/ 312 w 312"/>
                  <a:gd name="T27" fmla="*/ 255 h 369"/>
                  <a:gd name="T28" fmla="*/ 312 w 312"/>
                  <a:gd name="T29" fmla="*/ 199 h 369"/>
                  <a:gd name="T30" fmla="*/ 255 w 312"/>
                  <a:gd name="T31" fmla="*/ 199 h 369"/>
                  <a:gd name="T32" fmla="*/ 198 w 312"/>
                  <a:gd name="T33" fmla="*/ 142 h 369"/>
                  <a:gd name="T34" fmla="*/ 227 w 312"/>
                  <a:gd name="T35" fmla="*/ 85 h 369"/>
                  <a:gd name="T36" fmla="*/ 170 w 312"/>
                  <a:gd name="T37" fmla="*/ 57 h 36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</a:cxnLst>
                <a:rect l="0" t="0" r="r" b="b"/>
                <a:pathLst>
                  <a:path w="312" h="369">
                    <a:moveTo>
                      <a:pt x="170" y="57"/>
                    </a:moveTo>
                    <a:lnTo>
                      <a:pt x="85" y="0"/>
                    </a:lnTo>
                    <a:lnTo>
                      <a:pt x="56" y="28"/>
                    </a:lnTo>
                    <a:lnTo>
                      <a:pt x="85" y="114"/>
                    </a:lnTo>
                    <a:lnTo>
                      <a:pt x="0" y="199"/>
                    </a:lnTo>
                    <a:lnTo>
                      <a:pt x="56" y="255"/>
                    </a:lnTo>
                    <a:lnTo>
                      <a:pt x="85" y="255"/>
                    </a:lnTo>
                    <a:lnTo>
                      <a:pt x="113" y="340"/>
                    </a:lnTo>
                    <a:lnTo>
                      <a:pt x="170" y="369"/>
                    </a:lnTo>
                    <a:lnTo>
                      <a:pt x="170" y="312"/>
                    </a:lnTo>
                    <a:lnTo>
                      <a:pt x="142" y="284"/>
                    </a:lnTo>
                    <a:lnTo>
                      <a:pt x="142" y="170"/>
                    </a:lnTo>
                    <a:lnTo>
                      <a:pt x="198" y="227"/>
                    </a:lnTo>
                    <a:lnTo>
                      <a:pt x="312" y="255"/>
                    </a:lnTo>
                    <a:lnTo>
                      <a:pt x="312" y="199"/>
                    </a:lnTo>
                    <a:lnTo>
                      <a:pt x="255" y="199"/>
                    </a:lnTo>
                    <a:lnTo>
                      <a:pt x="198" y="142"/>
                    </a:lnTo>
                    <a:lnTo>
                      <a:pt x="227" y="85"/>
                    </a:lnTo>
                    <a:lnTo>
                      <a:pt x="170" y="57"/>
                    </a:lnTo>
                    <a:close/>
                  </a:path>
                </a:pathLst>
              </a:custGeom>
              <a:ln w="3175"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5630" name="Freeform 270"/>
              <p:cNvSpPr>
                <a:spLocks/>
              </p:cNvSpPr>
              <p:nvPr/>
            </p:nvSpPr>
            <p:spPr bwMode="auto">
              <a:xfrm>
                <a:off x="3988" y="4202"/>
                <a:ext cx="368" cy="425"/>
              </a:xfrm>
              <a:custGeom>
                <a:avLst/>
                <a:gdLst>
                  <a:gd name="T0" fmla="*/ 142 w 368"/>
                  <a:gd name="T1" fmla="*/ 340 h 425"/>
                  <a:gd name="T2" fmla="*/ 142 w 368"/>
                  <a:gd name="T3" fmla="*/ 284 h 425"/>
                  <a:gd name="T4" fmla="*/ 85 w 368"/>
                  <a:gd name="T5" fmla="*/ 284 h 425"/>
                  <a:gd name="T6" fmla="*/ 28 w 368"/>
                  <a:gd name="T7" fmla="*/ 227 h 425"/>
                  <a:gd name="T8" fmla="*/ 57 w 368"/>
                  <a:gd name="T9" fmla="*/ 170 h 425"/>
                  <a:gd name="T10" fmla="*/ 0 w 368"/>
                  <a:gd name="T11" fmla="*/ 142 h 425"/>
                  <a:gd name="T12" fmla="*/ 28 w 368"/>
                  <a:gd name="T13" fmla="*/ 85 h 425"/>
                  <a:gd name="T14" fmla="*/ 113 w 368"/>
                  <a:gd name="T15" fmla="*/ 85 h 425"/>
                  <a:gd name="T16" fmla="*/ 85 w 368"/>
                  <a:gd name="T17" fmla="*/ 28 h 425"/>
                  <a:gd name="T18" fmla="*/ 142 w 368"/>
                  <a:gd name="T19" fmla="*/ 0 h 425"/>
                  <a:gd name="T20" fmla="*/ 340 w 368"/>
                  <a:gd name="T21" fmla="*/ 227 h 425"/>
                  <a:gd name="T22" fmla="*/ 368 w 368"/>
                  <a:gd name="T23" fmla="*/ 397 h 425"/>
                  <a:gd name="T24" fmla="*/ 283 w 368"/>
                  <a:gd name="T25" fmla="*/ 425 h 425"/>
                  <a:gd name="T26" fmla="*/ 227 w 368"/>
                  <a:gd name="T27" fmla="*/ 369 h 425"/>
                  <a:gd name="T28" fmla="*/ 142 w 368"/>
                  <a:gd name="T29" fmla="*/ 340 h 42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</a:cxnLst>
                <a:rect l="0" t="0" r="r" b="b"/>
                <a:pathLst>
                  <a:path w="368" h="425">
                    <a:moveTo>
                      <a:pt x="142" y="340"/>
                    </a:moveTo>
                    <a:lnTo>
                      <a:pt x="142" y="284"/>
                    </a:lnTo>
                    <a:lnTo>
                      <a:pt x="85" y="284"/>
                    </a:lnTo>
                    <a:lnTo>
                      <a:pt x="28" y="227"/>
                    </a:lnTo>
                    <a:lnTo>
                      <a:pt x="57" y="170"/>
                    </a:lnTo>
                    <a:lnTo>
                      <a:pt x="0" y="142"/>
                    </a:lnTo>
                    <a:lnTo>
                      <a:pt x="28" y="85"/>
                    </a:lnTo>
                    <a:lnTo>
                      <a:pt x="113" y="85"/>
                    </a:lnTo>
                    <a:lnTo>
                      <a:pt x="85" y="28"/>
                    </a:lnTo>
                    <a:lnTo>
                      <a:pt x="142" y="0"/>
                    </a:lnTo>
                    <a:lnTo>
                      <a:pt x="340" y="227"/>
                    </a:lnTo>
                    <a:lnTo>
                      <a:pt x="368" y="397"/>
                    </a:lnTo>
                    <a:lnTo>
                      <a:pt x="283" y="425"/>
                    </a:lnTo>
                    <a:lnTo>
                      <a:pt x="227" y="369"/>
                    </a:lnTo>
                    <a:lnTo>
                      <a:pt x="142" y="340"/>
                    </a:lnTo>
                    <a:close/>
                  </a:path>
                </a:pathLst>
              </a:custGeom>
              <a:ln w="3175"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5632" name="Freeform 272"/>
              <p:cNvSpPr>
                <a:spLocks/>
              </p:cNvSpPr>
              <p:nvPr/>
            </p:nvSpPr>
            <p:spPr bwMode="auto">
              <a:xfrm>
                <a:off x="3676" y="4457"/>
                <a:ext cx="992" cy="511"/>
              </a:xfrm>
              <a:custGeom>
                <a:avLst/>
                <a:gdLst>
                  <a:gd name="T0" fmla="*/ 992 w 992"/>
                  <a:gd name="T1" fmla="*/ 454 h 511"/>
                  <a:gd name="T2" fmla="*/ 936 w 992"/>
                  <a:gd name="T3" fmla="*/ 511 h 511"/>
                  <a:gd name="T4" fmla="*/ 879 w 992"/>
                  <a:gd name="T5" fmla="*/ 511 h 511"/>
                  <a:gd name="T6" fmla="*/ 879 w 992"/>
                  <a:gd name="T7" fmla="*/ 454 h 511"/>
                  <a:gd name="T8" fmla="*/ 765 w 992"/>
                  <a:gd name="T9" fmla="*/ 340 h 511"/>
                  <a:gd name="T10" fmla="*/ 652 w 992"/>
                  <a:gd name="T11" fmla="*/ 397 h 511"/>
                  <a:gd name="T12" fmla="*/ 454 w 992"/>
                  <a:gd name="T13" fmla="*/ 340 h 511"/>
                  <a:gd name="T14" fmla="*/ 397 w 992"/>
                  <a:gd name="T15" fmla="*/ 397 h 511"/>
                  <a:gd name="T16" fmla="*/ 312 w 992"/>
                  <a:gd name="T17" fmla="*/ 340 h 511"/>
                  <a:gd name="T18" fmla="*/ 255 w 992"/>
                  <a:gd name="T19" fmla="*/ 340 h 511"/>
                  <a:gd name="T20" fmla="*/ 284 w 992"/>
                  <a:gd name="T21" fmla="*/ 397 h 511"/>
                  <a:gd name="T22" fmla="*/ 255 w 992"/>
                  <a:gd name="T23" fmla="*/ 482 h 511"/>
                  <a:gd name="T24" fmla="*/ 198 w 992"/>
                  <a:gd name="T25" fmla="*/ 425 h 511"/>
                  <a:gd name="T26" fmla="*/ 85 w 992"/>
                  <a:gd name="T27" fmla="*/ 425 h 511"/>
                  <a:gd name="T28" fmla="*/ 85 w 992"/>
                  <a:gd name="T29" fmla="*/ 369 h 511"/>
                  <a:gd name="T30" fmla="*/ 28 w 992"/>
                  <a:gd name="T31" fmla="*/ 284 h 511"/>
                  <a:gd name="T32" fmla="*/ 28 w 992"/>
                  <a:gd name="T33" fmla="*/ 142 h 511"/>
                  <a:gd name="T34" fmla="*/ 0 w 992"/>
                  <a:gd name="T35" fmla="*/ 57 h 511"/>
                  <a:gd name="T36" fmla="*/ 28 w 992"/>
                  <a:gd name="T37" fmla="*/ 0 h 511"/>
                  <a:gd name="T38" fmla="*/ 85 w 992"/>
                  <a:gd name="T39" fmla="*/ 29 h 511"/>
                  <a:gd name="T40" fmla="*/ 85 w 992"/>
                  <a:gd name="T41" fmla="*/ 0 h 511"/>
                  <a:gd name="T42" fmla="*/ 142 w 992"/>
                  <a:gd name="T43" fmla="*/ 29 h 511"/>
                  <a:gd name="T44" fmla="*/ 198 w 992"/>
                  <a:gd name="T45" fmla="*/ 85 h 511"/>
                  <a:gd name="T46" fmla="*/ 227 w 992"/>
                  <a:gd name="T47" fmla="*/ 85 h 511"/>
                  <a:gd name="T48" fmla="*/ 255 w 992"/>
                  <a:gd name="T49" fmla="*/ 170 h 511"/>
                  <a:gd name="T50" fmla="*/ 312 w 992"/>
                  <a:gd name="T51" fmla="*/ 199 h 511"/>
                  <a:gd name="T52" fmla="*/ 312 w 992"/>
                  <a:gd name="T53" fmla="*/ 142 h 511"/>
                  <a:gd name="T54" fmla="*/ 284 w 992"/>
                  <a:gd name="T55" fmla="*/ 114 h 511"/>
                  <a:gd name="T56" fmla="*/ 284 w 992"/>
                  <a:gd name="T57" fmla="*/ 0 h 511"/>
                  <a:gd name="T58" fmla="*/ 340 w 992"/>
                  <a:gd name="T59" fmla="*/ 57 h 511"/>
                  <a:gd name="T60" fmla="*/ 454 w 992"/>
                  <a:gd name="T61" fmla="*/ 85 h 511"/>
                  <a:gd name="T62" fmla="*/ 539 w 992"/>
                  <a:gd name="T63" fmla="*/ 114 h 511"/>
                  <a:gd name="T64" fmla="*/ 595 w 992"/>
                  <a:gd name="T65" fmla="*/ 170 h 511"/>
                  <a:gd name="T66" fmla="*/ 680 w 992"/>
                  <a:gd name="T67" fmla="*/ 142 h 511"/>
                  <a:gd name="T68" fmla="*/ 709 w 992"/>
                  <a:gd name="T69" fmla="*/ 227 h 511"/>
                  <a:gd name="T70" fmla="*/ 992 w 992"/>
                  <a:gd name="T71" fmla="*/ 425 h 511"/>
                  <a:gd name="T72" fmla="*/ 992 w 992"/>
                  <a:gd name="T73" fmla="*/ 454 h 51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</a:cxnLst>
                <a:rect l="0" t="0" r="r" b="b"/>
                <a:pathLst>
                  <a:path w="992" h="511">
                    <a:moveTo>
                      <a:pt x="992" y="454"/>
                    </a:moveTo>
                    <a:lnTo>
                      <a:pt x="936" y="511"/>
                    </a:lnTo>
                    <a:lnTo>
                      <a:pt x="879" y="511"/>
                    </a:lnTo>
                    <a:lnTo>
                      <a:pt x="879" y="454"/>
                    </a:lnTo>
                    <a:lnTo>
                      <a:pt x="765" y="340"/>
                    </a:lnTo>
                    <a:lnTo>
                      <a:pt x="652" y="397"/>
                    </a:lnTo>
                    <a:lnTo>
                      <a:pt x="454" y="340"/>
                    </a:lnTo>
                    <a:lnTo>
                      <a:pt x="397" y="397"/>
                    </a:lnTo>
                    <a:lnTo>
                      <a:pt x="312" y="340"/>
                    </a:lnTo>
                    <a:lnTo>
                      <a:pt x="255" y="340"/>
                    </a:lnTo>
                    <a:lnTo>
                      <a:pt x="284" y="397"/>
                    </a:lnTo>
                    <a:lnTo>
                      <a:pt x="255" y="482"/>
                    </a:lnTo>
                    <a:lnTo>
                      <a:pt x="198" y="425"/>
                    </a:lnTo>
                    <a:lnTo>
                      <a:pt x="85" y="425"/>
                    </a:lnTo>
                    <a:lnTo>
                      <a:pt x="85" y="369"/>
                    </a:lnTo>
                    <a:lnTo>
                      <a:pt x="28" y="284"/>
                    </a:lnTo>
                    <a:lnTo>
                      <a:pt x="28" y="142"/>
                    </a:lnTo>
                    <a:lnTo>
                      <a:pt x="0" y="57"/>
                    </a:lnTo>
                    <a:lnTo>
                      <a:pt x="28" y="0"/>
                    </a:lnTo>
                    <a:lnTo>
                      <a:pt x="85" y="29"/>
                    </a:lnTo>
                    <a:lnTo>
                      <a:pt x="85" y="0"/>
                    </a:lnTo>
                    <a:lnTo>
                      <a:pt x="142" y="29"/>
                    </a:lnTo>
                    <a:lnTo>
                      <a:pt x="198" y="85"/>
                    </a:lnTo>
                    <a:lnTo>
                      <a:pt x="227" y="85"/>
                    </a:lnTo>
                    <a:lnTo>
                      <a:pt x="255" y="170"/>
                    </a:lnTo>
                    <a:lnTo>
                      <a:pt x="312" y="199"/>
                    </a:lnTo>
                    <a:lnTo>
                      <a:pt x="312" y="142"/>
                    </a:lnTo>
                    <a:lnTo>
                      <a:pt x="284" y="114"/>
                    </a:lnTo>
                    <a:lnTo>
                      <a:pt x="284" y="0"/>
                    </a:lnTo>
                    <a:lnTo>
                      <a:pt x="340" y="57"/>
                    </a:lnTo>
                    <a:lnTo>
                      <a:pt x="454" y="85"/>
                    </a:lnTo>
                    <a:lnTo>
                      <a:pt x="539" y="114"/>
                    </a:lnTo>
                    <a:lnTo>
                      <a:pt x="595" y="170"/>
                    </a:lnTo>
                    <a:lnTo>
                      <a:pt x="680" y="142"/>
                    </a:lnTo>
                    <a:lnTo>
                      <a:pt x="709" y="227"/>
                    </a:lnTo>
                    <a:lnTo>
                      <a:pt x="992" y="425"/>
                    </a:lnTo>
                    <a:lnTo>
                      <a:pt x="992" y="454"/>
                    </a:lnTo>
                    <a:close/>
                  </a:path>
                </a:pathLst>
              </a:custGeom>
              <a:ln w="3175"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5633" name="Freeform 273"/>
              <p:cNvSpPr>
                <a:spLocks/>
              </p:cNvSpPr>
              <p:nvPr/>
            </p:nvSpPr>
            <p:spPr bwMode="auto">
              <a:xfrm>
                <a:off x="4130" y="3720"/>
                <a:ext cx="1105" cy="1304"/>
              </a:xfrm>
              <a:custGeom>
                <a:avLst/>
                <a:gdLst>
                  <a:gd name="T0" fmla="*/ 1049 w 1105"/>
                  <a:gd name="T1" fmla="*/ 822 h 1304"/>
                  <a:gd name="T2" fmla="*/ 907 w 1105"/>
                  <a:gd name="T3" fmla="*/ 766 h 1304"/>
                  <a:gd name="T4" fmla="*/ 850 w 1105"/>
                  <a:gd name="T5" fmla="*/ 822 h 1304"/>
                  <a:gd name="T6" fmla="*/ 822 w 1105"/>
                  <a:gd name="T7" fmla="*/ 992 h 1304"/>
                  <a:gd name="T8" fmla="*/ 935 w 1105"/>
                  <a:gd name="T9" fmla="*/ 1134 h 1304"/>
                  <a:gd name="T10" fmla="*/ 708 w 1105"/>
                  <a:gd name="T11" fmla="*/ 1304 h 1304"/>
                  <a:gd name="T12" fmla="*/ 567 w 1105"/>
                  <a:gd name="T13" fmla="*/ 1248 h 1304"/>
                  <a:gd name="T14" fmla="*/ 538 w 1105"/>
                  <a:gd name="T15" fmla="*/ 1191 h 1304"/>
                  <a:gd name="T16" fmla="*/ 538 w 1105"/>
                  <a:gd name="T17" fmla="*/ 1162 h 1304"/>
                  <a:gd name="T18" fmla="*/ 255 w 1105"/>
                  <a:gd name="T19" fmla="*/ 964 h 1304"/>
                  <a:gd name="T20" fmla="*/ 226 w 1105"/>
                  <a:gd name="T21" fmla="*/ 879 h 1304"/>
                  <a:gd name="T22" fmla="*/ 198 w 1105"/>
                  <a:gd name="T23" fmla="*/ 709 h 1304"/>
                  <a:gd name="T24" fmla="*/ 0 w 1105"/>
                  <a:gd name="T25" fmla="*/ 482 h 1304"/>
                  <a:gd name="T26" fmla="*/ 113 w 1105"/>
                  <a:gd name="T27" fmla="*/ 510 h 1304"/>
                  <a:gd name="T28" fmla="*/ 113 w 1105"/>
                  <a:gd name="T29" fmla="*/ 454 h 1304"/>
                  <a:gd name="T30" fmla="*/ 141 w 1105"/>
                  <a:gd name="T31" fmla="*/ 397 h 1304"/>
                  <a:gd name="T32" fmla="*/ 226 w 1105"/>
                  <a:gd name="T33" fmla="*/ 369 h 1304"/>
                  <a:gd name="T34" fmla="*/ 340 w 1105"/>
                  <a:gd name="T35" fmla="*/ 227 h 1304"/>
                  <a:gd name="T36" fmla="*/ 652 w 1105"/>
                  <a:gd name="T37" fmla="*/ 142 h 1304"/>
                  <a:gd name="T38" fmla="*/ 652 w 1105"/>
                  <a:gd name="T39" fmla="*/ 85 h 1304"/>
                  <a:gd name="T40" fmla="*/ 793 w 1105"/>
                  <a:gd name="T41" fmla="*/ 0 h 1304"/>
                  <a:gd name="T42" fmla="*/ 907 w 1105"/>
                  <a:gd name="T43" fmla="*/ 0 h 1304"/>
                  <a:gd name="T44" fmla="*/ 964 w 1105"/>
                  <a:gd name="T45" fmla="*/ 57 h 1304"/>
                  <a:gd name="T46" fmla="*/ 964 w 1105"/>
                  <a:gd name="T47" fmla="*/ 255 h 1304"/>
                  <a:gd name="T48" fmla="*/ 850 w 1105"/>
                  <a:gd name="T49" fmla="*/ 312 h 1304"/>
                  <a:gd name="T50" fmla="*/ 822 w 1105"/>
                  <a:gd name="T51" fmla="*/ 369 h 1304"/>
                  <a:gd name="T52" fmla="*/ 878 w 1105"/>
                  <a:gd name="T53" fmla="*/ 425 h 1304"/>
                  <a:gd name="T54" fmla="*/ 935 w 1105"/>
                  <a:gd name="T55" fmla="*/ 425 h 1304"/>
                  <a:gd name="T56" fmla="*/ 935 w 1105"/>
                  <a:gd name="T57" fmla="*/ 482 h 1304"/>
                  <a:gd name="T58" fmla="*/ 1105 w 1105"/>
                  <a:gd name="T59" fmla="*/ 595 h 1304"/>
                  <a:gd name="T60" fmla="*/ 1105 w 1105"/>
                  <a:gd name="T61" fmla="*/ 709 h 1304"/>
                  <a:gd name="T62" fmla="*/ 1049 w 1105"/>
                  <a:gd name="T63" fmla="*/ 822 h 130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</a:cxnLst>
                <a:rect l="0" t="0" r="r" b="b"/>
                <a:pathLst>
                  <a:path w="1105" h="1304">
                    <a:moveTo>
                      <a:pt x="1049" y="822"/>
                    </a:moveTo>
                    <a:lnTo>
                      <a:pt x="907" y="766"/>
                    </a:lnTo>
                    <a:lnTo>
                      <a:pt x="850" y="822"/>
                    </a:lnTo>
                    <a:lnTo>
                      <a:pt x="822" y="992"/>
                    </a:lnTo>
                    <a:lnTo>
                      <a:pt x="935" y="1134"/>
                    </a:lnTo>
                    <a:lnTo>
                      <a:pt x="708" y="1304"/>
                    </a:lnTo>
                    <a:lnTo>
                      <a:pt x="567" y="1248"/>
                    </a:lnTo>
                    <a:lnTo>
                      <a:pt x="538" y="1191"/>
                    </a:lnTo>
                    <a:lnTo>
                      <a:pt x="538" y="1162"/>
                    </a:lnTo>
                    <a:lnTo>
                      <a:pt x="255" y="964"/>
                    </a:lnTo>
                    <a:lnTo>
                      <a:pt x="226" y="879"/>
                    </a:lnTo>
                    <a:lnTo>
                      <a:pt x="198" y="709"/>
                    </a:lnTo>
                    <a:lnTo>
                      <a:pt x="0" y="482"/>
                    </a:lnTo>
                    <a:lnTo>
                      <a:pt x="113" y="510"/>
                    </a:lnTo>
                    <a:lnTo>
                      <a:pt x="113" y="454"/>
                    </a:lnTo>
                    <a:lnTo>
                      <a:pt x="141" y="397"/>
                    </a:lnTo>
                    <a:lnTo>
                      <a:pt x="226" y="369"/>
                    </a:lnTo>
                    <a:lnTo>
                      <a:pt x="340" y="227"/>
                    </a:lnTo>
                    <a:lnTo>
                      <a:pt x="652" y="142"/>
                    </a:lnTo>
                    <a:lnTo>
                      <a:pt x="652" y="85"/>
                    </a:lnTo>
                    <a:lnTo>
                      <a:pt x="793" y="0"/>
                    </a:lnTo>
                    <a:lnTo>
                      <a:pt x="907" y="0"/>
                    </a:lnTo>
                    <a:lnTo>
                      <a:pt x="964" y="57"/>
                    </a:lnTo>
                    <a:lnTo>
                      <a:pt x="964" y="255"/>
                    </a:lnTo>
                    <a:lnTo>
                      <a:pt x="850" y="312"/>
                    </a:lnTo>
                    <a:lnTo>
                      <a:pt x="822" y="369"/>
                    </a:lnTo>
                    <a:lnTo>
                      <a:pt x="878" y="425"/>
                    </a:lnTo>
                    <a:lnTo>
                      <a:pt x="935" y="425"/>
                    </a:lnTo>
                    <a:lnTo>
                      <a:pt x="935" y="482"/>
                    </a:lnTo>
                    <a:lnTo>
                      <a:pt x="1105" y="595"/>
                    </a:lnTo>
                    <a:lnTo>
                      <a:pt x="1105" y="709"/>
                    </a:lnTo>
                    <a:lnTo>
                      <a:pt x="1049" y="822"/>
                    </a:lnTo>
                    <a:close/>
                  </a:path>
                </a:pathLst>
              </a:custGeom>
              <a:ln w="3175"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5634" name="Freeform 274"/>
              <p:cNvSpPr>
                <a:spLocks/>
              </p:cNvSpPr>
              <p:nvPr/>
            </p:nvSpPr>
            <p:spPr bwMode="auto">
              <a:xfrm>
                <a:off x="2457" y="4372"/>
                <a:ext cx="1162" cy="1134"/>
              </a:xfrm>
              <a:custGeom>
                <a:avLst/>
                <a:gdLst>
                  <a:gd name="T0" fmla="*/ 907 w 1162"/>
                  <a:gd name="T1" fmla="*/ 1106 h 1134"/>
                  <a:gd name="T2" fmla="*/ 879 w 1162"/>
                  <a:gd name="T3" fmla="*/ 1021 h 1134"/>
                  <a:gd name="T4" fmla="*/ 737 w 1162"/>
                  <a:gd name="T5" fmla="*/ 964 h 1134"/>
                  <a:gd name="T6" fmla="*/ 765 w 1162"/>
                  <a:gd name="T7" fmla="*/ 879 h 1134"/>
                  <a:gd name="T8" fmla="*/ 907 w 1162"/>
                  <a:gd name="T9" fmla="*/ 879 h 1134"/>
                  <a:gd name="T10" fmla="*/ 879 w 1162"/>
                  <a:gd name="T11" fmla="*/ 822 h 1134"/>
                  <a:gd name="T12" fmla="*/ 1021 w 1162"/>
                  <a:gd name="T13" fmla="*/ 822 h 1134"/>
                  <a:gd name="T14" fmla="*/ 1162 w 1162"/>
                  <a:gd name="T15" fmla="*/ 681 h 1134"/>
                  <a:gd name="T16" fmla="*/ 1049 w 1162"/>
                  <a:gd name="T17" fmla="*/ 624 h 1134"/>
                  <a:gd name="T18" fmla="*/ 1077 w 1162"/>
                  <a:gd name="T19" fmla="*/ 539 h 1134"/>
                  <a:gd name="T20" fmla="*/ 850 w 1162"/>
                  <a:gd name="T21" fmla="*/ 397 h 1134"/>
                  <a:gd name="T22" fmla="*/ 765 w 1162"/>
                  <a:gd name="T23" fmla="*/ 170 h 1134"/>
                  <a:gd name="T24" fmla="*/ 652 w 1162"/>
                  <a:gd name="T25" fmla="*/ 170 h 1134"/>
                  <a:gd name="T26" fmla="*/ 624 w 1162"/>
                  <a:gd name="T27" fmla="*/ 29 h 1134"/>
                  <a:gd name="T28" fmla="*/ 595 w 1162"/>
                  <a:gd name="T29" fmla="*/ 57 h 1134"/>
                  <a:gd name="T30" fmla="*/ 539 w 1162"/>
                  <a:gd name="T31" fmla="*/ 57 h 1134"/>
                  <a:gd name="T32" fmla="*/ 510 w 1162"/>
                  <a:gd name="T33" fmla="*/ 0 h 1134"/>
                  <a:gd name="T34" fmla="*/ 482 w 1162"/>
                  <a:gd name="T35" fmla="*/ 57 h 1134"/>
                  <a:gd name="T36" fmla="*/ 510 w 1162"/>
                  <a:gd name="T37" fmla="*/ 142 h 1134"/>
                  <a:gd name="T38" fmla="*/ 397 w 1162"/>
                  <a:gd name="T39" fmla="*/ 170 h 1134"/>
                  <a:gd name="T40" fmla="*/ 312 w 1162"/>
                  <a:gd name="T41" fmla="*/ 397 h 1134"/>
                  <a:gd name="T42" fmla="*/ 340 w 1162"/>
                  <a:gd name="T43" fmla="*/ 482 h 1134"/>
                  <a:gd name="T44" fmla="*/ 255 w 1162"/>
                  <a:gd name="T45" fmla="*/ 539 h 1134"/>
                  <a:gd name="T46" fmla="*/ 170 w 1162"/>
                  <a:gd name="T47" fmla="*/ 510 h 1134"/>
                  <a:gd name="T48" fmla="*/ 57 w 1162"/>
                  <a:gd name="T49" fmla="*/ 510 h 1134"/>
                  <a:gd name="T50" fmla="*/ 0 w 1162"/>
                  <a:gd name="T51" fmla="*/ 596 h 1134"/>
                  <a:gd name="T52" fmla="*/ 85 w 1162"/>
                  <a:gd name="T53" fmla="*/ 624 h 1134"/>
                  <a:gd name="T54" fmla="*/ 85 w 1162"/>
                  <a:gd name="T55" fmla="*/ 652 h 1134"/>
                  <a:gd name="T56" fmla="*/ 113 w 1162"/>
                  <a:gd name="T57" fmla="*/ 681 h 1134"/>
                  <a:gd name="T58" fmla="*/ 142 w 1162"/>
                  <a:gd name="T59" fmla="*/ 794 h 1134"/>
                  <a:gd name="T60" fmla="*/ 198 w 1162"/>
                  <a:gd name="T61" fmla="*/ 851 h 1134"/>
                  <a:gd name="T62" fmla="*/ 227 w 1162"/>
                  <a:gd name="T63" fmla="*/ 822 h 1134"/>
                  <a:gd name="T64" fmla="*/ 284 w 1162"/>
                  <a:gd name="T65" fmla="*/ 879 h 1134"/>
                  <a:gd name="T66" fmla="*/ 369 w 1162"/>
                  <a:gd name="T67" fmla="*/ 879 h 1134"/>
                  <a:gd name="T68" fmla="*/ 425 w 1162"/>
                  <a:gd name="T69" fmla="*/ 964 h 1134"/>
                  <a:gd name="T70" fmla="*/ 482 w 1162"/>
                  <a:gd name="T71" fmla="*/ 964 h 1134"/>
                  <a:gd name="T72" fmla="*/ 510 w 1162"/>
                  <a:gd name="T73" fmla="*/ 936 h 1134"/>
                  <a:gd name="T74" fmla="*/ 567 w 1162"/>
                  <a:gd name="T75" fmla="*/ 936 h 1134"/>
                  <a:gd name="T76" fmla="*/ 624 w 1162"/>
                  <a:gd name="T77" fmla="*/ 1021 h 1134"/>
                  <a:gd name="T78" fmla="*/ 652 w 1162"/>
                  <a:gd name="T79" fmla="*/ 992 h 1134"/>
                  <a:gd name="T80" fmla="*/ 680 w 1162"/>
                  <a:gd name="T81" fmla="*/ 1021 h 1134"/>
                  <a:gd name="T82" fmla="*/ 709 w 1162"/>
                  <a:gd name="T83" fmla="*/ 992 h 1134"/>
                  <a:gd name="T84" fmla="*/ 794 w 1162"/>
                  <a:gd name="T85" fmla="*/ 1049 h 1134"/>
                  <a:gd name="T86" fmla="*/ 822 w 1162"/>
                  <a:gd name="T87" fmla="*/ 1134 h 1134"/>
                  <a:gd name="T88" fmla="*/ 850 w 1162"/>
                  <a:gd name="T89" fmla="*/ 1134 h 1134"/>
                  <a:gd name="T90" fmla="*/ 907 w 1162"/>
                  <a:gd name="T91" fmla="*/ 1106 h 113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</a:cxnLst>
                <a:rect l="0" t="0" r="r" b="b"/>
                <a:pathLst>
                  <a:path w="1162" h="1134">
                    <a:moveTo>
                      <a:pt x="907" y="1106"/>
                    </a:moveTo>
                    <a:lnTo>
                      <a:pt x="879" y="1021"/>
                    </a:lnTo>
                    <a:lnTo>
                      <a:pt x="737" y="964"/>
                    </a:lnTo>
                    <a:lnTo>
                      <a:pt x="765" y="879"/>
                    </a:lnTo>
                    <a:lnTo>
                      <a:pt x="907" y="879"/>
                    </a:lnTo>
                    <a:lnTo>
                      <a:pt x="879" y="822"/>
                    </a:lnTo>
                    <a:lnTo>
                      <a:pt x="1021" y="822"/>
                    </a:lnTo>
                    <a:lnTo>
                      <a:pt x="1162" y="681"/>
                    </a:lnTo>
                    <a:lnTo>
                      <a:pt x="1049" y="624"/>
                    </a:lnTo>
                    <a:lnTo>
                      <a:pt x="1077" y="539"/>
                    </a:lnTo>
                    <a:lnTo>
                      <a:pt x="850" y="397"/>
                    </a:lnTo>
                    <a:lnTo>
                      <a:pt x="765" y="170"/>
                    </a:lnTo>
                    <a:lnTo>
                      <a:pt x="652" y="170"/>
                    </a:lnTo>
                    <a:lnTo>
                      <a:pt x="624" y="29"/>
                    </a:lnTo>
                    <a:lnTo>
                      <a:pt x="595" y="57"/>
                    </a:lnTo>
                    <a:lnTo>
                      <a:pt x="539" y="57"/>
                    </a:lnTo>
                    <a:lnTo>
                      <a:pt x="510" y="0"/>
                    </a:lnTo>
                    <a:lnTo>
                      <a:pt x="482" y="57"/>
                    </a:lnTo>
                    <a:lnTo>
                      <a:pt x="510" y="142"/>
                    </a:lnTo>
                    <a:lnTo>
                      <a:pt x="397" y="170"/>
                    </a:lnTo>
                    <a:lnTo>
                      <a:pt x="312" y="397"/>
                    </a:lnTo>
                    <a:lnTo>
                      <a:pt x="340" y="482"/>
                    </a:lnTo>
                    <a:lnTo>
                      <a:pt x="255" y="539"/>
                    </a:lnTo>
                    <a:lnTo>
                      <a:pt x="170" y="510"/>
                    </a:lnTo>
                    <a:lnTo>
                      <a:pt x="57" y="510"/>
                    </a:lnTo>
                    <a:lnTo>
                      <a:pt x="0" y="596"/>
                    </a:lnTo>
                    <a:lnTo>
                      <a:pt x="85" y="624"/>
                    </a:lnTo>
                    <a:lnTo>
                      <a:pt x="85" y="652"/>
                    </a:lnTo>
                    <a:lnTo>
                      <a:pt x="113" y="681"/>
                    </a:lnTo>
                    <a:lnTo>
                      <a:pt x="142" y="794"/>
                    </a:lnTo>
                    <a:lnTo>
                      <a:pt x="198" y="851"/>
                    </a:lnTo>
                    <a:lnTo>
                      <a:pt x="227" y="822"/>
                    </a:lnTo>
                    <a:lnTo>
                      <a:pt x="284" y="879"/>
                    </a:lnTo>
                    <a:lnTo>
                      <a:pt x="369" y="879"/>
                    </a:lnTo>
                    <a:lnTo>
                      <a:pt x="425" y="964"/>
                    </a:lnTo>
                    <a:lnTo>
                      <a:pt x="482" y="964"/>
                    </a:lnTo>
                    <a:lnTo>
                      <a:pt x="510" y="936"/>
                    </a:lnTo>
                    <a:lnTo>
                      <a:pt x="567" y="936"/>
                    </a:lnTo>
                    <a:lnTo>
                      <a:pt x="624" y="1021"/>
                    </a:lnTo>
                    <a:lnTo>
                      <a:pt x="652" y="992"/>
                    </a:lnTo>
                    <a:lnTo>
                      <a:pt x="680" y="1021"/>
                    </a:lnTo>
                    <a:lnTo>
                      <a:pt x="709" y="992"/>
                    </a:lnTo>
                    <a:lnTo>
                      <a:pt x="794" y="1049"/>
                    </a:lnTo>
                    <a:lnTo>
                      <a:pt x="822" y="1134"/>
                    </a:lnTo>
                    <a:lnTo>
                      <a:pt x="850" y="1134"/>
                    </a:lnTo>
                    <a:lnTo>
                      <a:pt x="907" y="1106"/>
                    </a:lnTo>
                    <a:close/>
                  </a:path>
                </a:pathLst>
              </a:custGeom>
              <a:ln w="3175"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5635" name="Freeform 275"/>
              <p:cNvSpPr>
                <a:spLocks/>
              </p:cNvSpPr>
              <p:nvPr/>
            </p:nvSpPr>
            <p:spPr bwMode="auto">
              <a:xfrm>
                <a:off x="1975" y="5903"/>
                <a:ext cx="3289" cy="1956"/>
              </a:xfrm>
              <a:custGeom>
                <a:avLst/>
                <a:gdLst>
                  <a:gd name="T0" fmla="*/ 170 w 3289"/>
                  <a:gd name="T1" fmla="*/ 1219 h 1956"/>
                  <a:gd name="T2" fmla="*/ 312 w 3289"/>
                  <a:gd name="T3" fmla="*/ 1162 h 1956"/>
                  <a:gd name="T4" fmla="*/ 482 w 3289"/>
                  <a:gd name="T5" fmla="*/ 879 h 1956"/>
                  <a:gd name="T6" fmla="*/ 680 w 3289"/>
                  <a:gd name="T7" fmla="*/ 822 h 1956"/>
                  <a:gd name="T8" fmla="*/ 709 w 3289"/>
                  <a:gd name="T9" fmla="*/ 680 h 1956"/>
                  <a:gd name="T10" fmla="*/ 794 w 3289"/>
                  <a:gd name="T11" fmla="*/ 510 h 1956"/>
                  <a:gd name="T12" fmla="*/ 992 w 3289"/>
                  <a:gd name="T13" fmla="*/ 595 h 1956"/>
                  <a:gd name="T14" fmla="*/ 1134 w 3289"/>
                  <a:gd name="T15" fmla="*/ 652 h 1956"/>
                  <a:gd name="T16" fmla="*/ 1247 w 3289"/>
                  <a:gd name="T17" fmla="*/ 567 h 1956"/>
                  <a:gd name="T18" fmla="*/ 1276 w 3289"/>
                  <a:gd name="T19" fmla="*/ 397 h 1956"/>
                  <a:gd name="T20" fmla="*/ 1276 w 3289"/>
                  <a:gd name="T21" fmla="*/ 312 h 1956"/>
                  <a:gd name="T22" fmla="*/ 1332 w 3289"/>
                  <a:gd name="T23" fmla="*/ 199 h 1956"/>
                  <a:gd name="T24" fmla="*/ 1332 w 3289"/>
                  <a:gd name="T25" fmla="*/ 113 h 1956"/>
                  <a:gd name="T26" fmla="*/ 1446 w 3289"/>
                  <a:gd name="T27" fmla="*/ 57 h 1956"/>
                  <a:gd name="T28" fmla="*/ 1559 w 3289"/>
                  <a:gd name="T29" fmla="*/ 0 h 1956"/>
                  <a:gd name="T30" fmla="*/ 1616 w 3289"/>
                  <a:gd name="T31" fmla="*/ 85 h 1956"/>
                  <a:gd name="T32" fmla="*/ 1786 w 3289"/>
                  <a:gd name="T33" fmla="*/ 312 h 1956"/>
                  <a:gd name="T34" fmla="*/ 1871 w 3289"/>
                  <a:gd name="T35" fmla="*/ 482 h 1956"/>
                  <a:gd name="T36" fmla="*/ 2098 w 3289"/>
                  <a:gd name="T37" fmla="*/ 595 h 1956"/>
                  <a:gd name="T38" fmla="*/ 2353 w 3289"/>
                  <a:gd name="T39" fmla="*/ 454 h 1956"/>
                  <a:gd name="T40" fmla="*/ 2495 w 3289"/>
                  <a:gd name="T41" fmla="*/ 340 h 1956"/>
                  <a:gd name="T42" fmla="*/ 2722 w 3289"/>
                  <a:gd name="T43" fmla="*/ 312 h 1956"/>
                  <a:gd name="T44" fmla="*/ 2750 w 3289"/>
                  <a:gd name="T45" fmla="*/ 85 h 1956"/>
                  <a:gd name="T46" fmla="*/ 2863 w 3289"/>
                  <a:gd name="T47" fmla="*/ 28 h 1956"/>
                  <a:gd name="T48" fmla="*/ 2977 w 3289"/>
                  <a:gd name="T49" fmla="*/ 85 h 1956"/>
                  <a:gd name="T50" fmla="*/ 3175 w 3289"/>
                  <a:gd name="T51" fmla="*/ 85 h 1956"/>
                  <a:gd name="T52" fmla="*/ 3289 w 3289"/>
                  <a:gd name="T53" fmla="*/ 227 h 1956"/>
                  <a:gd name="T54" fmla="*/ 3260 w 3289"/>
                  <a:gd name="T55" fmla="*/ 397 h 1956"/>
                  <a:gd name="T56" fmla="*/ 3090 w 3289"/>
                  <a:gd name="T57" fmla="*/ 624 h 1956"/>
                  <a:gd name="T58" fmla="*/ 2948 w 3289"/>
                  <a:gd name="T59" fmla="*/ 680 h 1956"/>
                  <a:gd name="T60" fmla="*/ 2948 w 3289"/>
                  <a:gd name="T61" fmla="*/ 766 h 1956"/>
                  <a:gd name="T62" fmla="*/ 2920 w 3289"/>
                  <a:gd name="T63" fmla="*/ 879 h 1956"/>
                  <a:gd name="T64" fmla="*/ 2778 w 3289"/>
                  <a:gd name="T65" fmla="*/ 1106 h 1956"/>
                  <a:gd name="T66" fmla="*/ 2552 w 3289"/>
                  <a:gd name="T67" fmla="*/ 1162 h 1956"/>
                  <a:gd name="T68" fmla="*/ 2381 w 3289"/>
                  <a:gd name="T69" fmla="*/ 1304 h 1956"/>
                  <a:gd name="T70" fmla="*/ 2268 w 3289"/>
                  <a:gd name="T71" fmla="*/ 1304 h 1956"/>
                  <a:gd name="T72" fmla="*/ 2098 w 3289"/>
                  <a:gd name="T73" fmla="*/ 1418 h 1956"/>
                  <a:gd name="T74" fmla="*/ 1701 w 3289"/>
                  <a:gd name="T75" fmla="*/ 1276 h 1956"/>
                  <a:gd name="T76" fmla="*/ 1644 w 3289"/>
                  <a:gd name="T77" fmla="*/ 1247 h 1956"/>
                  <a:gd name="T78" fmla="*/ 1644 w 3289"/>
                  <a:gd name="T79" fmla="*/ 1162 h 1956"/>
                  <a:gd name="T80" fmla="*/ 1389 w 3289"/>
                  <a:gd name="T81" fmla="*/ 1191 h 1956"/>
                  <a:gd name="T82" fmla="*/ 1304 w 3289"/>
                  <a:gd name="T83" fmla="*/ 1191 h 1956"/>
                  <a:gd name="T84" fmla="*/ 1162 w 3289"/>
                  <a:gd name="T85" fmla="*/ 1049 h 1956"/>
                  <a:gd name="T86" fmla="*/ 992 w 3289"/>
                  <a:gd name="T87" fmla="*/ 1134 h 1956"/>
                  <a:gd name="T88" fmla="*/ 1077 w 3289"/>
                  <a:gd name="T89" fmla="*/ 1304 h 1956"/>
                  <a:gd name="T90" fmla="*/ 1247 w 3289"/>
                  <a:gd name="T91" fmla="*/ 1361 h 1956"/>
                  <a:gd name="T92" fmla="*/ 1134 w 3289"/>
                  <a:gd name="T93" fmla="*/ 1531 h 1956"/>
                  <a:gd name="T94" fmla="*/ 1049 w 3289"/>
                  <a:gd name="T95" fmla="*/ 1729 h 1956"/>
                  <a:gd name="T96" fmla="*/ 737 w 3289"/>
                  <a:gd name="T97" fmla="*/ 1871 h 1956"/>
                  <a:gd name="T98" fmla="*/ 454 w 3289"/>
                  <a:gd name="T99" fmla="*/ 1928 h 1956"/>
                  <a:gd name="T100" fmla="*/ 567 w 3289"/>
                  <a:gd name="T101" fmla="*/ 1758 h 1956"/>
                  <a:gd name="T102" fmla="*/ 397 w 3289"/>
                  <a:gd name="T103" fmla="*/ 1644 h 1956"/>
                  <a:gd name="T104" fmla="*/ 227 w 3289"/>
                  <a:gd name="T105" fmla="*/ 1588 h 1956"/>
                  <a:gd name="T106" fmla="*/ 28 w 3289"/>
                  <a:gd name="T107" fmla="*/ 1474 h 1956"/>
                  <a:gd name="T108" fmla="*/ 0 w 3289"/>
                  <a:gd name="T109" fmla="*/ 1219 h 195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  <a:cxn ang="0">
                    <a:pos x="T100" y="T101"/>
                  </a:cxn>
                  <a:cxn ang="0">
                    <a:pos x="T102" y="T103"/>
                  </a:cxn>
                  <a:cxn ang="0">
                    <a:pos x="T104" y="T105"/>
                  </a:cxn>
                  <a:cxn ang="0">
                    <a:pos x="T106" y="T107"/>
                  </a:cxn>
                  <a:cxn ang="0">
                    <a:pos x="T108" y="T109"/>
                  </a:cxn>
                </a:cxnLst>
                <a:rect l="0" t="0" r="r" b="b"/>
                <a:pathLst>
                  <a:path w="3289" h="1956">
                    <a:moveTo>
                      <a:pt x="0" y="1219"/>
                    </a:moveTo>
                    <a:lnTo>
                      <a:pt x="170" y="1219"/>
                    </a:lnTo>
                    <a:lnTo>
                      <a:pt x="199" y="1106"/>
                    </a:lnTo>
                    <a:lnTo>
                      <a:pt x="312" y="1162"/>
                    </a:lnTo>
                    <a:lnTo>
                      <a:pt x="369" y="964"/>
                    </a:lnTo>
                    <a:lnTo>
                      <a:pt x="482" y="879"/>
                    </a:lnTo>
                    <a:lnTo>
                      <a:pt x="680" y="851"/>
                    </a:lnTo>
                    <a:lnTo>
                      <a:pt x="680" y="822"/>
                    </a:lnTo>
                    <a:lnTo>
                      <a:pt x="595" y="709"/>
                    </a:lnTo>
                    <a:lnTo>
                      <a:pt x="709" y="680"/>
                    </a:lnTo>
                    <a:lnTo>
                      <a:pt x="709" y="567"/>
                    </a:lnTo>
                    <a:lnTo>
                      <a:pt x="794" y="510"/>
                    </a:lnTo>
                    <a:lnTo>
                      <a:pt x="907" y="539"/>
                    </a:lnTo>
                    <a:lnTo>
                      <a:pt x="992" y="595"/>
                    </a:lnTo>
                    <a:lnTo>
                      <a:pt x="1049" y="567"/>
                    </a:lnTo>
                    <a:lnTo>
                      <a:pt x="1134" y="652"/>
                    </a:lnTo>
                    <a:lnTo>
                      <a:pt x="1219" y="624"/>
                    </a:lnTo>
                    <a:lnTo>
                      <a:pt x="1247" y="567"/>
                    </a:lnTo>
                    <a:lnTo>
                      <a:pt x="1304" y="539"/>
                    </a:lnTo>
                    <a:lnTo>
                      <a:pt x="1276" y="397"/>
                    </a:lnTo>
                    <a:lnTo>
                      <a:pt x="1247" y="369"/>
                    </a:lnTo>
                    <a:lnTo>
                      <a:pt x="1276" y="312"/>
                    </a:lnTo>
                    <a:lnTo>
                      <a:pt x="1219" y="255"/>
                    </a:lnTo>
                    <a:lnTo>
                      <a:pt x="1332" y="199"/>
                    </a:lnTo>
                    <a:lnTo>
                      <a:pt x="1361" y="170"/>
                    </a:lnTo>
                    <a:lnTo>
                      <a:pt x="1332" y="113"/>
                    </a:lnTo>
                    <a:lnTo>
                      <a:pt x="1361" y="28"/>
                    </a:lnTo>
                    <a:lnTo>
                      <a:pt x="1446" y="57"/>
                    </a:lnTo>
                    <a:lnTo>
                      <a:pt x="1503" y="0"/>
                    </a:lnTo>
                    <a:lnTo>
                      <a:pt x="1559" y="0"/>
                    </a:lnTo>
                    <a:lnTo>
                      <a:pt x="1588" y="85"/>
                    </a:lnTo>
                    <a:lnTo>
                      <a:pt x="1616" y="85"/>
                    </a:lnTo>
                    <a:lnTo>
                      <a:pt x="1644" y="199"/>
                    </a:lnTo>
                    <a:lnTo>
                      <a:pt x="1786" y="312"/>
                    </a:lnTo>
                    <a:lnTo>
                      <a:pt x="1871" y="340"/>
                    </a:lnTo>
                    <a:lnTo>
                      <a:pt x="1871" y="482"/>
                    </a:lnTo>
                    <a:lnTo>
                      <a:pt x="1928" y="482"/>
                    </a:lnTo>
                    <a:lnTo>
                      <a:pt x="2098" y="595"/>
                    </a:lnTo>
                    <a:lnTo>
                      <a:pt x="2325" y="510"/>
                    </a:lnTo>
                    <a:lnTo>
                      <a:pt x="2353" y="454"/>
                    </a:lnTo>
                    <a:lnTo>
                      <a:pt x="2410" y="425"/>
                    </a:lnTo>
                    <a:lnTo>
                      <a:pt x="2495" y="340"/>
                    </a:lnTo>
                    <a:lnTo>
                      <a:pt x="2608" y="397"/>
                    </a:lnTo>
                    <a:lnTo>
                      <a:pt x="2722" y="312"/>
                    </a:lnTo>
                    <a:lnTo>
                      <a:pt x="2750" y="170"/>
                    </a:lnTo>
                    <a:lnTo>
                      <a:pt x="2750" y="85"/>
                    </a:lnTo>
                    <a:lnTo>
                      <a:pt x="2807" y="28"/>
                    </a:lnTo>
                    <a:lnTo>
                      <a:pt x="2863" y="28"/>
                    </a:lnTo>
                    <a:lnTo>
                      <a:pt x="2892" y="85"/>
                    </a:lnTo>
                    <a:lnTo>
                      <a:pt x="2977" y="85"/>
                    </a:lnTo>
                    <a:lnTo>
                      <a:pt x="3062" y="57"/>
                    </a:lnTo>
                    <a:lnTo>
                      <a:pt x="3175" y="85"/>
                    </a:lnTo>
                    <a:lnTo>
                      <a:pt x="3260" y="85"/>
                    </a:lnTo>
                    <a:lnTo>
                      <a:pt x="3289" y="227"/>
                    </a:lnTo>
                    <a:lnTo>
                      <a:pt x="3232" y="255"/>
                    </a:lnTo>
                    <a:lnTo>
                      <a:pt x="3260" y="397"/>
                    </a:lnTo>
                    <a:lnTo>
                      <a:pt x="3204" y="425"/>
                    </a:lnTo>
                    <a:lnTo>
                      <a:pt x="3090" y="624"/>
                    </a:lnTo>
                    <a:lnTo>
                      <a:pt x="3062" y="624"/>
                    </a:lnTo>
                    <a:lnTo>
                      <a:pt x="2948" y="680"/>
                    </a:lnTo>
                    <a:lnTo>
                      <a:pt x="2977" y="737"/>
                    </a:lnTo>
                    <a:lnTo>
                      <a:pt x="2948" y="766"/>
                    </a:lnTo>
                    <a:lnTo>
                      <a:pt x="2948" y="851"/>
                    </a:lnTo>
                    <a:lnTo>
                      <a:pt x="2920" y="879"/>
                    </a:lnTo>
                    <a:lnTo>
                      <a:pt x="2892" y="1021"/>
                    </a:lnTo>
                    <a:lnTo>
                      <a:pt x="2778" y="1106"/>
                    </a:lnTo>
                    <a:lnTo>
                      <a:pt x="2722" y="1106"/>
                    </a:lnTo>
                    <a:lnTo>
                      <a:pt x="2552" y="1162"/>
                    </a:lnTo>
                    <a:lnTo>
                      <a:pt x="2552" y="1219"/>
                    </a:lnTo>
                    <a:lnTo>
                      <a:pt x="2381" y="1304"/>
                    </a:lnTo>
                    <a:lnTo>
                      <a:pt x="2296" y="1276"/>
                    </a:lnTo>
                    <a:lnTo>
                      <a:pt x="2268" y="1304"/>
                    </a:lnTo>
                    <a:lnTo>
                      <a:pt x="2240" y="1361"/>
                    </a:lnTo>
                    <a:lnTo>
                      <a:pt x="2098" y="1418"/>
                    </a:lnTo>
                    <a:lnTo>
                      <a:pt x="1956" y="1361"/>
                    </a:lnTo>
                    <a:lnTo>
                      <a:pt x="1701" y="1276"/>
                    </a:lnTo>
                    <a:lnTo>
                      <a:pt x="1673" y="1247"/>
                    </a:lnTo>
                    <a:lnTo>
                      <a:pt x="1644" y="1247"/>
                    </a:lnTo>
                    <a:lnTo>
                      <a:pt x="1616" y="1219"/>
                    </a:lnTo>
                    <a:lnTo>
                      <a:pt x="1644" y="1162"/>
                    </a:lnTo>
                    <a:lnTo>
                      <a:pt x="1531" y="1162"/>
                    </a:lnTo>
                    <a:lnTo>
                      <a:pt x="1389" y="1191"/>
                    </a:lnTo>
                    <a:lnTo>
                      <a:pt x="1332" y="1162"/>
                    </a:lnTo>
                    <a:lnTo>
                      <a:pt x="1304" y="1191"/>
                    </a:lnTo>
                    <a:lnTo>
                      <a:pt x="1219" y="1162"/>
                    </a:lnTo>
                    <a:lnTo>
                      <a:pt x="1162" y="1049"/>
                    </a:lnTo>
                    <a:lnTo>
                      <a:pt x="1077" y="1134"/>
                    </a:lnTo>
                    <a:lnTo>
                      <a:pt x="992" y="1134"/>
                    </a:lnTo>
                    <a:lnTo>
                      <a:pt x="964" y="1219"/>
                    </a:lnTo>
                    <a:lnTo>
                      <a:pt x="1077" y="1304"/>
                    </a:lnTo>
                    <a:lnTo>
                      <a:pt x="1247" y="1276"/>
                    </a:lnTo>
                    <a:lnTo>
                      <a:pt x="1247" y="1361"/>
                    </a:lnTo>
                    <a:lnTo>
                      <a:pt x="1134" y="1446"/>
                    </a:lnTo>
                    <a:lnTo>
                      <a:pt x="1134" y="1531"/>
                    </a:lnTo>
                    <a:lnTo>
                      <a:pt x="992" y="1588"/>
                    </a:lnTo>
                    <a:lnTo>
                      <a:pt x="1049" y="1729"/>
                    </a:lnTo>
                    <a:lnTo>
                      <a:pt x="992" y="1814"/>
                    </a:lnTo>
                    <a:lnTo>
                      <a:pt x="737" y="1871"/>
                    </a:lnTo>
                    <a:lnTo>
                      <a:pt x="595" y="1956"/>
                    </a:lnTo>
                    <a:lnTo>
                      <a:pt x="454" y="1928"/>
                    </a:lnTo>
                    <a:lnTo>
                      <a:pt x="482" y="1814"/>
                    </a:lnTo>
                    <a:lnTo>
                      <a:pt x="567" y="1758"/>
                    </a:lnTo>
                    <a:lnTo>
                      <a:pt x="567" y="1701"/>
                    </a:lnTo>
                    <a:lnTo>
                      <a:pt x="397" y="1644"/>
                    </a:lnTo>
                    <a:lnTo>
                      <a:pt x="425" y="1503"/>
                    </a:lnTo>
                    <a:lnTo>
                      <a:pt x="227" y="1588"/>
                    </a:lnTo>
                    <a:lnTo>
                      <a:pt x="142" y="1446"/>
                    </a:lnTo>
                    <a:lnTo>
                      <a:pt x="28" y="1474"/>
                    </a:lnTo>
                    <a:lnTo>
                      <a:pt x="0" y="1361"/>
                    </a:lnTo>
                    <a:lnTo>
                      <a:pt x="0" y="1219"/>
                    </a:lnTo>
                    <a:close/>
                  </a:path>
                </a:pathLst>
              </a:custGeom>
              <a:ln w="3175"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5637" name="Freeform 277"/>
              <p:cNvSpPr>
                <a:spLocks/>
              </p:cNvSpPr>
              <p:nvPr/>
            </p:nvSpPr>
            <p:spPr bwMode="auto">
              <a:xfrm>
                <a:off x="3591" y="5563"/>
                <a:ext cx="1134" cy="935"/>
              </a:xfrm>
              <a:custGeom>
                <a:avLst/>
                <a:gdLst>
                  <a:gd name="T0" fmla="*/ 0 w 1134"/>
                  <a:gd name="T1" fmla="*/ 425 h 935"/>
                  <a:gd name="T2" fmla="*/ 28 w 1134"/>
                  <a:gd name="T3" fmla="*/ 368 h 935"/>
                  <a:gd name="T4" fmla="*/ 142 w 1134"/>
                  <a:gd name="T5" fmla="*/ 368 h 935"/>
                  <a:gd name="T6" fmla="*/ 255 w 1134"/>
                  <a:gd name="T7" fmla="*/ 283 h 935"/>
                  <a:gd name="T8" fmla="*/ 227 w 1134"/>
                  <a:gd name="T9" fmla="*/ 28 h 935"/>
                  <a:gd name="T10" fmla="*/ 397 w 1134"/>
                  <a:gd name="T11" fmla="*/ 0 h 935"/>
                  <a:gd name="T12" fmla="*/ 510 w 1134"/>
                  <a:gd name="T13" fmla="*/ 0 h 935"/>
                  <a:gd name="T14" fmla="*/ 595 w 1134"/>
                  <a:gd name="T15" fmla="*/ 85 h 935"/>
                  <a:gd name="T16" fmla="*/ 652 w 1134"/>
                  <a:gd name="T17" fmla="*/ 28 h 935"/>
                  <a:gd name="T18" fmla="*/ 680 w 1134"/>
                  <a:gd name="T19" fmla="*/ 85 h 935"/>
                  <a:gd name="T20" fmla="*/ 765 w 1134"/>
                  <a:gd name="T21" fmla="*/ 57 h 935"/>
                  <a:gd name="T22" fmla="*/ 850 w 1134"/>
                  <a:gd name="T23" fmla="*/ 170 h 935"/>
                  <a:gd name="T24" fmla="*/ 907 w 1134"/>
                  <a:gd name="T25" fmla="*/ 170 h 935"/>
                  <a:gd name="T26" fmla="*/ 964 w 1134"/>
                  <a:gd name="T27" fmla="*/ 227 h 935"/>
                  <a:gd name="T28" fmla="*/ 964 w 1134"/>
                  <a:gd name="T29" fmla="*/ 255 h 935"/>
                  <a:gd name="T30" fmla="*/ 1021 w 1134"/>
                  <a:gd name="T31" fmla="*/ 255 h 935"/>
                  <a:gd name="T32" fmla="*/ 1134 w 1134"/>
                  <a:gd name="T33" fmla="*/ 425 h 935"/>
                  <a:gd name="T34" fmla="*/ 1134 w 1134"/>
                  <a:gd name="T35" fmla="*/ 510 h 935"/>
                  <a:gd name="T36" fmla="*/ 1106 w 1134"/>
                  <a:gd name="T37" fmla="*/ 652 h 935"/>
                  <a:gd name="T38" fmla="*/ 992 w 1134"/>
                  <a:gd name="T39" fmla="*/ 737 h 935"/>
                  <a:gd name="T40" fmla="*/ 879 w 1134"/>
                  <a:gd name="T41" fmla="*/ 680 h 935"/>
                  <a:gd name="T42" fmla="*/ 794 w 1134"/>
                  <a:gd name="T43" fmla="*/ 765 h 935"/>
                  <a:gd name="T44" fmla="*/ 737 w 1134"/>
                  <a:gd name="T45" fmla="*/ 794 h 935"/>
                  <a:gd name="T46" fmla="*/ 709 w 1134"/>
                  <a:gd name="T47" fmla="*/ 850 h 935"/>
                  <a:gd name="T48" fmla="*/ 482 w 1134"/>
                  <a:gd name="T49" fmla="*/ 935 h 935"/>
                  <a:gd name="T50" fmla="*/ 312 w 1134"/>
                  <a:gd name="T51" fmla="*/ 822 h 935"/>
                  <a:gd name="T52" fmla="*/ 255 w 1134"/>
                  <a:gd name="T53" fmla="*/ 822 h 935"/>
                  <a:gd name="T54" fmla="*/ 255 w 1134"/>
                  <a:gd name="T55" fmla="*/ 680 h 935"/>
                  <a:gd name="T56" fmla="*/ 170 w 1134"/>
                  <a:gd name="T57" fmla="*/ 652 h 935"/>
                  <a:gd name="T58" fmla="*/ 28 w 1134"/>
                  <a:gd name="T59" fmla="*/ 539 h 935"/>
                  <a:gd name="T60" fmla="*/ 0 w 1134"/>
                  <a:gd name="T61" fmla="*/ 425 h 93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</a:cxnLst>
                <a:rect l="0" t="0" r="r" b="b"/>
                <a:pathLst>
                  <a:path w="1134" h="935">
                    <a:moveTo>
                      <a:pt x="0" y="425"/>
                    </a:moveTo>
                    <a:lnTo>
                      <a:pt x="28" y="368"/>
                    </a:lnTo>
                    <a:lnTo>
                      <a:pt x="142" y="368"/>
                    </a:lnTo>
                    <a:lnTo>
                      <a:pt x="255" y="283"/>
                    </a:lnTo>
                    <a:lnTo>
                      <a:pt x="227" y="28"/>
                    </a:lnTo>
                    <a:lnTo>
                      <a:pt x="397" y="0"/>
                    </a:lnTo>
                    <a:lnTo>
                      <a:pt x="510" y="0"/>
                    </a:lnTo>
                    <a:lnTo>
                      <a:pt x="595" y="85"/>
                    </a:lnTo>
                    <a:lnTo>
                      <a:pt x="652" y="28"/>
                    </a:lnTo>
                    <a:lnTo>
                      <a:pt x="680" y="85"/>
                    </a:lnTo>
                    <a:lnTo>
                      <a:pt x="765" y="57"/>
                    </a:lnTo>
                    <a:lnTo>
                      <a:pt x="850" y="170"/>
                    </a:lnTo>
                    <a:lnTo>
                      <a:pt x="907" y="170"/>
                    </a:lnTo>
                    <a:lnTo>
                      <a:pt x="964" y="227"/>
                    </a:lnTo>
                    <a:lnTo>
                      <a:pt x="964" y="255"/>
                    </a:lnTo>
                    <a:lnTo>
                      <a:pt x="1021" y="255"/>
                    </a:lnTo>
                    <a:lnTo>
                      <a:pt x="1134" y="425"/>
                    </a:lnTo>
                    <a:lnTo>
                      <a:pt x="1134" y="510"/>
                    </a:lnTo>
                    <a:lnTo>
                      <a:pt x="1106" y="652"/>
                    </a:lnTo>
                    <a:lnTo>
                      <a:pt x="992" y="737"/>
                    </a:lnTo>
                    <a:lnTo>
                      <a:pt x="879" y="680"/>
                    </a:lnTo>
                    <a:lnTo>
                      <a:pt x="794" y="765"/>
                    </a:lnTo>
                    <a:lnTo>
                      <a:pt x="737" y="794"/>
                    </a:lnTo>
                    <a:lnTo>
                      <a:pt x="709" y="850"/>
                    </a:lnTo>
                    <a:lnTo>
                      <a:pt x="482" y="935"/>
                    </a:lnTo>
                    <a:lnTo>
                      <a:pt x="312" y="822"/>
                    </a:lnTo>
                    <a:lnTo>
                      <a:pt x="255" y="822"/>
                    </a:lnTo>
                    <a:lnTo>
                      <a:pt x="255" y="680"/>
                    </a:lnTo>
                    <a:lnTo>
                      <a:pt x="170" y="652"/>
                    </a:lnTo>
                    <a:lnTo>
                      <a:pt x="28" y="539"/>
                    </a:lnTo>
                    <a:lnTo>
                      <a:pt x="0" y="425"/>
                    </a:lnTo>
                    <a:close/>
                  </a:path>
                </a:pathLst>
              </a:custGeom>
              <a:ln w="3175"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5638" name="Freeform 278"/>
              <p:cNvSpPr>
                <a:spLocks/>
              </p:cNvSpPr>
              <p:nvPr/>
            </p:nvSpPr>
            <p:spPr bwMode="auto">
              <a:xfrm>
                <a:off x="2627" y="5648"/>
                <a:ext cx="709" cy="907"/>
              </a:xfrm>
              <a:custGeom>
                <a:avLst/>
                <a:gdLst>
                  <a:gd name="T0" fmla="*/ 709 w 709"/>
                  <a:gd name="T1" fmla="*/ 283 h 907"/>
                  <a:gd name="T2" fmla="*/ 680 w 709"/>
                  <a:gd name="T3" fmla="*/ 368 h 907"/>
                  <a:gd name="T4" fmla="*/ 709 w 709"/>
                  <a:gd name="T5" fmla="*/ 425 h 907"/>
                  <a:gd name="T6" fmla="*/ 680 w 709"/>
                  <a:gd name="T7" fmla="*/ 454 h 907"/>
                  <a:gd name="T8" fmla="*/ 567 w 709"/>
                  <a:gd name="T9" fmla="*/ 510 h 907"/>
                  <a:gd name="T10" fmla="*/ 624 w 709"/>
                  <a:gd name="T11" fmla="*/ 567 h 907"/>
                  <a:gd name="T12" fmla="*/ 595 w 709"/>
                  <a:gd name="T13" fmla="*/ 624 h 907"/>
                  <a:gd name="T14" fmla="*/ 624 w 709"/>
                  <a:gd name="T15" fmla="*/ 652 h 907"/>
                  <a:gd name="T16" fmla="*/ 652 w 709"/>
                  <a:gd name="T17" fmla="*/ 794 h 907"/>
                  <a:gd name="T18" fmla="*/ 595 w 709"/>
                  <a:gd name="T19" fmla="*/ 822 h 907"/>
                  <a:gd name="T20" fmla="*/ 567 w 709"/>
                  <a:gd name="T21" fmla="*/ 879 h 907"/>
                  <a:gd name="T22" fmla="*/ 482 w 709"/>
                  <a:gd name="T23" fmla="*/ 907 h 907"/>
                  <a:gd name="T24" fmla="*/ 397 w 709"/>
                  <a:gd name="T25" fmla="*/ 822 h 907"/>
                  <a:gd name="T26" fmla="*/ 340 w 709"/>
                  <a:gd name="T27" fmla="*/ 850 h 907"/>
                  <a:gd name="T28" fmla="*/ 255 w 709"/>
                  <a:gd name="T29" fmla="*/ 794 h 907"/>
                  <a:gd name="T30" fmla="*/ 142 w 709"/>
                  <a:gd name="T31" fmla="*/ 765 h 907"/>
                  <a:gd name="T32" fmla="*/ 114 w 709"/>
                  <a:gd name="T33" fmla="*/ 680 h 907"/>
                  <a:gd name="T34" fmla="*/ 28 w 709"/>
                  <a:gd name="T35" fmla="*/ 595 h 907"/>
                  <a:gd name="T36" fmla="*/ 57 w 709"/>
                  <a:gd name="T37" fmla="*/ 510 h 907"/>
                  <a:gd name="T38" fmla="*/ 0 w 709"/>
                  <a:gd name="T39" fmla="*/ 482 h 907"/>
                  <a:gd name="T40" fmla="*/ 0 w 709"/>
                  <a:gd name="T41" fmla="*/ 397 h 907"/>
                  <a:gd name="T42" fmla="*/ 0 w 709"/>
                  <a:gd name="T43" fmla="*/ 368 h 907"/>
                  <a:gd name="T44" fmla="*/ 0 w 709"/>
                  <a:gd name="T45" fmla="*/ 255 h 907"/>
                  <a:gd name="T46" fmla="*/ 85 w 709"/>
                  <a:gd name="T47" fmla="*/ 198 h 907"/>
                  <a:gd name="T48" fmla="*/ 142 w 709"/>
                  <a:gd name="T49" fmla="*/ 85 h 907"/>
                  <a:gd name="T50" fmla="*/ 114 w 709"/>
                  <a:gd name="T51" fmla="*/ 0 h 907"/>
                  <a:gd name="T52" fmla="*/ 227 w 709"/>
                  <a:gd name="T53" fmla="*/ 28 h 907"/>
                  <a:gd name="T54" fmla="*/ 284 w 709"/>
                  <a:gd name="T55" fmla="*/ 57 h 907"/>
                  <a:gd name="T56" fmla="*/ 340 w 709"/>
                  <a:gd name="T57" fmla="*/ 227 h 907"/>
                  <a:gd name="T58" fmla="*/ 425 w 709"/>
                  <a:gd name="T59" fmla="*/ 283 h 907"/>
                  <a:gd name="T60" fmla="*/ 482 w 709"/>
                  <a:gd name="T61" fmla="*/ 255 h 907"/>
                  <a:gd name="T62" fmla="*/ 539 w 709"/>
                  <a:gd name="T63" fmla="*/ 255 h 907"/>
                  <a:gd name="T64" fmla="*/ 539 w 709"/>
                  <a:gd name="T65" fmla="*/ 283 h 907"/>
                  <a:gd name="T66" fmla="*/ 595 w 709"/>
                  <a:gd name="T67" fmla="*/ 283 h 907"/>
                  <a:gd name="T68" fmla="*/ 595 w 709"/>
                  <a:gd name="T69" fmla="*/ 255 h 907"/>
                  <a:gd name="T70" fmla="*/ 539 w 709"/>
                  <a:gd name="T71" fmla="*/ 170 h 907"/>
                  <a:gd name="T72" fmla="*/ 652 w 709"/>
                  <a:gd name="T73" fmla="*/ 198 h 907"/>
                  <a:gd name="T74" fmla="*/ 709 w 709"/>
                  <a:gd name="T75" fmla="*/ 283 h 90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</a:cxnLst>
                <a:rect l="0" t="0" r="r" b="b"/>
                <a:pathLst>
                  <a:path w="709" h="907">
                    <a:moveTo>
                      <a:pt x="709" y="283"/>
                    </a:moveTo>
                    <a:lnTo>
                      <a:pt x="680" y="368"/>
                    </a:lnTo>
                    <a:lnTo>
                      <a:pt x="709" y="425"/>
                    </a:lnTo>
                    <a:lnTo>
                      <a:pt x="680" y="454"/>
                    </a:lnTo>
                    <a:lnTo>
                      <a:pt x="567" y="510"/>
                    </a:lnTo>
                    <a:lnTo>
                      <a:pt x="624" y="567"/>
                    </a:lnTo>
                    <a:lnTo>
                      <a:pt x="595" y="624"/>
                    </a:lnTo>
                    <a:lnTo>
                      <a:pt x="624" y="652"/>
                    </a:lnTo>
                    <a:lnTo>
                      <a:pt x="652" y="794"/>
                    </a:lnTo>
                    <a:lnTo>
                      <a:pt x="595" y="822"/>
                    </a:lnTo>
                    <a:lnTo>
                      <a:pt x="567" y="879"/>
                    </a:lnTo>
                    <a:lnTo>
                      <a:pt x="482" y="907"/>
                    </a:lnTo>
                    <a:lnTo>
                      <a:pt x="397" y="822"/>
                    </a:lnTo>
                    <a:lnTo>
                      <a:pt x="340" y="850"/>
                    </a:lnTo>
                    <a:lnTo>
                      <a:pt x="255" y="794"/>
                    </a:lnTo>
                    <a:lnTo>
                      <a:pt x="142" y="765"/>
                    </a:lnTo>
                    <a:lnTo>
                      <a:pt x="114" y="680"/>
                    </a:lnTo>
                    <a:lnTo>
                      <a:pt x="28" y="595"/>
                    </a:lnTo>
                    <a:lnTo>
                      <a:pt x="57" y="510"/>
                    </a:lnTo>
                    <a:lnTo>
                      <a:pt x="0" y="482"/>
                    </a:lnTo>
                    <a:lnTo>
                      <a:pt x="0" y="397"/>
                    </a:lnTo>
                    <a:lnTo>
                      <a:pt x="0" y="368"/>
                    </a:lnTo>
                    <a:lnTo>
                      <a:pt x="0" y="255"/>
                    </a:lnTo>
                    <a:lnTo>
                      <a:pt x="85" y="198"/>
                    </a:lnTo>
                    <a:lnTo>
                      <a:pt x="142" y="85"/>
                    </a:lnTo>
                    <a:lnTo>
                      <a:pt x="114" y="0"/>
                    </a:lnTo>
                    <a:lnTo>
                      <a:pt x="227" y="28"/>
                    </a:lnTo>
                    <a:lnTo>
                      <a:pt x="284" y="57"/>
                    </a:lnTo>
                    <a:lnTo>
                      <a:pt x="340" y="227"/>
                    </a:lnTo>
                    <a:lnTo>
                      <a:pt x="425" y="283"/>
                    </a:lnTo>
                    <a:lnTo>
                      <a:pt x="482" y="255"/>
                    </a:lnTo>
                    <a:lnTo>
                      <a:pt x="539" y="255"/>
                    </a:lnTo>
                    <a:lnTo>
                      <a:pt x="539" y="283"/>
                    </a:lnTo>
                    <a:lnTo>
                      <a:pt x="595" y="283"/>
                    </a:lnTo>
                    <a:lnTo>
                      <a:pt x="595" y="255"/>
                    </a:lnTo>
                    <a:lnTo>
                      <a:pt x="539" y="170"/>
                    </a:lnTo>
                    <a:lnTo>
                      <a:pt x="652" y="198"/>
                    </a:lnTo>
                    <a:lnTo>
                      <a:pt x="709" y="283"/>
                    </a:lnTo>
                    <a:close/>
                  </a:path>
                </a:pathLst>
              </a:custGeom>
              <a:ln w="3175"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5639" name="Freeform 279"/>
              <p:cNvSpPr>
                <a:spLocks/>
              </p:cNvSpPr>
              <p:nvPr/>
            </p:nvSpPr>
            <p:spPr bwMode="auto">
              <a:xfrm>
                <a:off x="2854" y="5308"/>
                <a:ext cx="624" cy="652"/>
              </a:xfrm>
              <a:custGeom>
                <a:avLst/>
                <a:gdLst>
                  <a:gd name="T0" fmla="*/ 0 w 624"/>
                  <a:gd name="T1" fmla="*/ 368 h 652"/>
                  <a:gd name="T2" fmla="*/ 57 w 624"/>
                  <a:gd name="T3" fmla="*/ 397 h 652"/>
                  <a:gd name="T4" fmla="*/ 113 w 624"/>
                  <a:gd name="T5" fmla="*/ 567 h 652"/>
                  <a:gd name="T6" fmla="*/ 198 w 624"/>
                  <a:gd name="T7" fmla="*/ 623 h 652"/>
                  <a:gd name="T8" fmla="*/ 255 w 624"/>
                  <a:gd name="T9" fmla="*/ 595 h 652"/>
                  <a:gd name="T10" fmla="*/ 312 w 624"/>
                  <a:gd name="T11" fmla="*/ 595 h 652"/>
                  <a:gd name="T12" fmla="*/ 312 w 624"/>
                  <a:gd name="T13" fmla="*/ 623 h 652"/>
                  <a:gd name="T14" fmla="*/ 368 w 624"/>
                  <a:gd name="T15" fmla="*/ 623 h 652"/>
                  <a:gd name="T16" fmla="*/ 368 w 624"/>
                  <a:gd name="T17" fmla="*/ 595 h 652"/>
                  <a:gd name="T18" fmla="*/ 312 w 624"/>
                  <a:gd name="T19" fmla="*/ 510 h 652"/>
                  <a:gd name="T20" fmla="*/ 425 w 624"/>
                  <a:gd name="T21" fmla="*/ 538 h 652"/>
                  <a:gd name="T22" fmla="*/ 482 w 624"/>
                  <a:gd name="T23" fmla="*/ 623 h 652"/>
                  <a:gd name="T24" fmla="*/ 567 w 624"/>
                  <a:gd name="T25" fmla="*/ 652 h 652"/>
                  <a:gd name="T26" fmla="*/ 624 w 624"/>
                  <a:gd name="T27" fmla="*/ 595 h 652"/>
                  <a:gd name="T28" fmla="*/ 567 w 624"/>
                  <a:gd name="T29" fmla="*/ 538 h 652"/>
                  <a:gd name="T30" fmla="*/ 539 w 624"/>
                  <a:gd name="T31" fmla="*/ 453 h 652"/>
                  <a:gd name="T32" fmla="*/ 539 w 624"/>
                  <a:gd name="T33" fmla="*/ 368 h 652"/>
                  <a:gd name="T34" fmla="*/ 510 w 624"/>
                  <a:gd name="T35" fmla="*/ 340 h 652"/>
                  <a:gd name="T36" fmla="*/ 539 w 624"/>
                  <a:gd name="T37" fmla="*/ 198 h 652"/>
                  <a:gd name="T38" fmla="*/ 510 w 624"/>
                  <a:gd name="T39" fmla="*/ 170 h 652"/>
                  <a:gd name="T40" fmla="*/ 453 w 624"/>
                  <a:gd name="T41" fmla="*/ 198 h 652"/>
                  <a:gd name="T42" fmla="*/ 425 w 624"/>
                  <a:gd name="T43" fmla="*/ 198 h 652"/>
                  <a:gd name="T44" fmla="*/ 397 w 624"/>
                  <a:gd name="T45" fmla="*/ 113 h 652"/>
                  <a:gd name="T46" fmla="*/ 312 w 624"/>
                  <a:gd name="T47" fmla="*/ 56 h 652"/>
                  <a:gd name="T48" fmla="*/ 283 w 624"/>
                  <a:gd name="T49" fmla="*/ 85 h 652"/>
                  <a:gd name="T50" fmla="*/ 255 w 624"/>
                  <a:gd name="T51" fmla="*/ 56 h 652"/>
                  <a:gd name="T52" fmla="*/ 227 w 624"/>
                  <a:gd name="T53" fmla="*/ 85 h 652"/>
                  <a:gd name="T54" fmla="*/ 170 w 624"/>
                  <a:gd name="T55" fmla="*/ 0 h 652"/>
                  <a:gd name="T56" fmla="*/ 113 w 624"/>
                  <a:gd name="T57" fmla="*/ 0 h 652"/>
                  <a:gd name="T58" fmla="*/ 85 w 624"/>
                  <a:gd name="T59" fmla="*/ 28 h 652"/>
                  <a:gd name="T60" fmla="*/ 28 w 624"/>
                  <a:gd name="T61" fmla="*/ 28 h 652"/>
                  <a:gd name="T62" fmla="*/ 57 w 624"/>
                  <a:gd name="T63" fmla="*/ 141 h 652"/>
                  <a:gd name="T64" fmla="*/ 57 w 624"/>
                  <a:gd name="T65" fmla="*/ 312 h 652"/>
                  <a:gd name="T66" fmla="*/ 0 w 624"/>
                  <a:gd name="T67" fmla="*/ 368 h 65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</a:cxnLst>
                <a:rect l="0" t="0" r="r" b="b"/>
                <a:pathLst>
                  <a:path w="624" h="652">
                    <a:moveTo>
                      <a:pt x="0" y="368"/>
                    </a:moveTo>
                    <a:lnTo>
                      <a:pt x="57" y="397"/>
                    </a:lnTo>
                    <a:lnTo>
                      <a:pt x="113" y="567"/>
                    </a:lnTo>
                    <a:lnTo>
                      <a:pt x="198" y="623"/>
                    </a:lnTo>
                    <a:lnTo>
                      <a:pt x="255" y="595"/>
                    </a:lnTo>
                    <a:lnTo>
                      <a:pt x="312" y="595"/>
                    </a:lnTo>
                    <a:lnTo>
                      <a:pt x="312" y="623"/>
                    </a:lnTo>
                    <a:lnTo>
                      <a:pt x="368" y="623"/>
                    </a:lnTo>
                    <a:lnTo>
                      <a:pt x="368" y="595"/>
                    </a:lnTo>
                    <a:lnTo>
                      <a:pt x="312" y="510"/>
                    </a:lnTo>
                    <a:lnTo>
                      <a:pt x="425" y="538"/>
                    </a:lnTo>
                    <a:lnTo>
                      <a:pt x="482" y="623"/>
                    </a:lnTo>
                    <a:lnTo>
                      <a:pt x="567" y="652"/>
                    </a:lnTo>
                    <a:lnTo>
                      <a:pt x="624" y="595"/>
                    </a:lnTo>
                    <a:lnTo>
                      <a:pt x="567" y="538"/>
                    </a:lnTo>
                    <a:lnTo>
                      <a:pt x="539" y="453"/>
                    </a:lnTo>
                    <a:lnTo>
                      <a:pt x="539" y="368"/>
                    </a:lnTo>
                    <a:lnTo>
                      <a:pt x="510" y="340"/>
                    </a:lnTo>
                    <a:lnTo>
                      <a:pt x="539" y="198"/>
                    </a:lnTo>
                    <a:lnTo>
                      <a:pt x="510" y="170"/>
                    </a:lnTo>
                    <a:lnTo>
                      <a:pt x="453" y="198"/>
                    </a:lnTo>
                    <a:lnTo>
                      <a:pt x="425" y="198"/>
                    </a:lnTo>
                    <a:lnTo>
                      <a:pt x="397" y="113"/>
                    </a:lnTo>
                    <a:lnTo>
                      <a:pt x="312" y="56"/>
                    </a:lnTo>
                    <a:lnTo>
                      <a:pt x="283" y="85"/>
                    </a:lnTo>
                    <a:lnTo>
                      <a:pt x="255" y="56"/>
                    </a:lnTo>
                    <a:lnTo>
                      <a:pt x="227" y="85"/>
                    </a:lnTo>
                    <a:lnTo>
                      <a:pt x="170" y="0"/>
                    </a:lnTo>
                    <a:lnTo>
                      <a:pt x="113" y="0"/>
                    </a:lnTo>
                    <a:lnTo>
                      <a:pt x="85" y="28"/>
                    </a:lnTo>
                    <a:lnTo>
                      <a:pt x="28" y="28"/>
                    </a:lnTo>
                    <a:lnTo>
                      <a:pt x="57" y="141"/>
                    </a:lnTo>
                    <a:lnTo>
                      <a:pt x="57" y="312"/>
                    </a:lnTo>
                    <a:lnTo>
                      <a:pt x="0" y="368"/>
                    </a:lnTo>
                    <a:close/>
                  </a:path>
                </a:pathLst>
              </a:custGeom>
              <a:ln w="3175"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5640" name="Freeform 280"/>
              <p:cNvSpPr>
                <a:spLocks/>
              </p:cNvSpPr>
              <p:nvPr/>
            </p:nvSpPr>
            <p:spPr bwMode="auto">
              <a:xfrm>
                <a:off x="2202" y="4911"/>
                <a:ext cx="709" cy="992"/>
              </a:xfrm>
              <a:custGeom>
                <a:avLst/>
                <a:gdLst>
                  <a:gd name="T0" fmla="*/ 425 w 709"/>
                  <a:gd name="T1" fmla="*/ 992 h 992"/>
                  <a:gd name="T2" fmla="*/ 510 w 709"/>
                  <a:gd name="T3" fmla="*/ 935 h 992"/>
                  <a:gd name="T4" fmla="*/ 567 w 709"/>
                  <a:gd name="T5" fmla="*/ 822 h 992"/>
                  <a:gd name="T6" fmla="*/ 539 w 709"/>
                  <a:gd name="T7" fmla="*/ 737 h 992"/>
                  <a:gd name="T8" fmla="*/ 652 w 709"/>
                  <a:gd name="T9" fmla="*/ 765 h 992"/>
                  <a:gd name="T10" fmla="*/ 709 w 709"/>
                  <a:gd name="T11" fmla="*/ 709 h 992"/>
                  <a:gd name="T12" fmla="*/ 709 w 709"/>
                  <a:gd name="T13" fmla="*/ 538 h 992"/>
                  <a:gd name="T14" fmla="*/ 680 w 709"/>
                  <a:gd name="T15" fmla="*/ 425 h 992"/>
                  <a:gd name="T16" fmla="*/ 624 w 709"/>
                  <a:gd name="T17" fmla="*/ 340 h 992"/>
                  <a:gd name="T18" fmla="*/ 539 w 709"/>
                  <a:gd name="T19" fmla="*/ 340 h 992"/>
                  <a:gd name="T20" fmla="*/ 482 w 709"/>
                  <a:gd name="T21" fmla="*/ 283 h 992"/>
                  <a:gd name="T22" fmla="*/ 453 w 709"/>
                  <a:gd name="T23" fmla="*/ 312 h 992"/>
                  <a:gd name="T24" fmla="*/ 397 w 709"/>
                  <a:gd name="T25" fmla="*/ 255 h 992"/>
                  <a:gd name="T26" fmla="*/ 368 w 709"/>
                  <a:gd name="T27" fmla="*/ 142 h 992"/>
                  <a:gd name="T28" fmla="*/ 340 w 709"/>
                  <a:gd name="T29" fmla="*/ 113 h 992"/>
                  <a:gd name="T30" fmla="*/ 340 w 709"/>
                  <a:gd name="T31" fmla="*/ 85 h 992"/>
                  <a:gd name="T32" fmla="*/ 255 w 709"/>
                  <a:gd name="T33" fmla="*/ 57 h 992"/>
                  <a:gd name="T34" fmla="*/ 198 w 709"/>
                  <a:gd name="T35" fmla="*/ 85 h 992"/>
                  <a:gd name="T36" fmla="*/ 113 w 709"/>
                  <a:gd name="T37" fmla="*/ 0 h 992"/>
                  <a:gd name="T38" fmla="*/ 28 w 709"/>
                  <a:gd name="T39" fmla="*/ 57 h 992"/>
                  <a:gd name="T40" fmla="*/ 28 w 709"/>
                  <a:gd name="T41" fmla="*/ 113 h 992"/>
                  <a:gd name="T42" fmla="*/ 0 w 709"/>
                  <a:gd name="T43" fmla="*/ 170 h 992"/>
                  <a:gd name="T44" fmla="*/ 113 w 709"/>
                  <a:gd name="T45" fmla="*/ 227 h 992"/>
                  <a:gd name="T46" fmla="*/ 113 w 709"/>
                  <a:gd name="T47" fmla="*/ 255 h 992"/>
                  <a:gd name="T48" fmla="*/ 142 w 709"/>
                  <a:gd name="T49" fmla="*/ 283 h 992"/>
                  <a:gd name="T50" fmla="*/ 198 w 709"/>
                  <a:gd name="T51" fmla="*/ 368 h 992"/>
                  <a:gd name="T52" fmla="*/ 170 w 709"/>
                  <a:gd name="T53" fmla="*/ 453 h 992"/>
                  <a:gd name="T54" fmla="*/ 227 w 709"/>
                  <a:gd name="T55" fmla="*/ 510 h 992"/>
                  <a:gd name="T56" fmla="*/ 227 w 709"/>
                  <a:gd name="T57" fmla="*/ 624 h 992"/>
                  <a:gd name="T58" fmla="*/ 170 w 709"/>
                  <a:gd name="T59" fmla="*/ 652 h 992"/>
                  <a:gd name="T60" fmla="*/ 142 w 709"/>
                  <a:gd name="T61" fmla="*/ 680 h 992"/>
                  <a:gd name="T62" fmla="*/ 227 w 709"/>
                  <a:gd name="T63" fmla="*/ 737 h 992"/>
                  <a:gd name="T64" fmla="*/ 283 w 709"/>
                  <a:gd name="T65" fmla="*/ 794 h 992"/>
                  <a:gd name="T66" fmla="*/ 312 w 709"/>
                  <a:gd name="T67" fmla="*/ 879 h 992"/>
                  <a:gd name="T68" fmla="*/ 368 w 709"/>
                  <a:gd name="T69" fmla="*/ 964 h 992"/>
                  <a:gd name="T70" fmla="*/ 425 w 709"/>
                  <a:gd name="T71" fmla="*/ 992 h 99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</a:cxnLst>
                <a:rect l="0" t="0" r="r" b="b"/>
                <a:pathLst>
                  <a:path w="709" h="992">
                    <a:moveTo>
                      <a:pt x="425" y="992"/>
                    </a:moveTo>
                    <a:lnTo>
                      <a:pt x="510" y="935"/>
                    </a:lnTo>
                    <a:lnTo>
                      <a:pt x="567" y="822"/>
                    </a:lnTo>
                    <a:lnTo>
                      <a:pt x="539" y="737"/>
                    </a:lnTo>
                    <a:lnTo>
                      <a:pt x="652" y="765"/>
                    </a:lnTo>
                    <a:lnTo>
                      <a:pt x="709" y="709"/>
                    </a:lnTo>
                    <a:lnTo>
                      <a:pt x="709" y="538"/>
                    </a:lnTo>
                    <a:lnTo>
                      <a:pt x="680" y="425"/>
                    </a:lnTo>
                    <a:lnTo>
                      <a:pt x="624" y="340"/>
                    </a:lnTo>
                    <a:lnTo>
                      <a:pt x="539" y="340"/>
                    </a:lnTo>
                    <a:lnTo>
                      <a:pt x="482" y="283"/>
                    </a:lnTo>
                    <a:lnTo>
                      <a:pt x="453" y="312"/>
                    </a:lnTo>
                    <a:lnTo>
                      <a:pt x="397" y="255"/>
                    </a:lnTo>
                    <a:lnTo>
                      <a:pt x="368" y="142"/>
                    </a:lnTo>
                    <a:lnTo>
                      <a:pt x="340" y="113"/>
                    </a:lnTo>
                    <a:lnTo>
                      <a:pt x="340" y="85"/>
                    </a:lnTo>
                    <a:lnTo>
                      <a:pt x="255" y="57"/>
                    </a:lnTo>
                    <a:lnTo>
                      <a:pt x="198" y="85"/>
                    </a:lnTo>
                    <a:lnTo>
                      <a:pt x="113" y="0"/>
                    </a:lnTo>
                    <a:lnTo>
                      <a:pt x="28" y="57"/>
                    </a:lnTo>
                    <a:lnTo>
                      <a:pt x="28" y="113"/>
                    </a:lnTo>
                    <a:lnTo>
                      <a:pt x="0" y="170"/>
                    </a:lnTo>
                    <a:lnTo>
                      <a:pt x="113" y="227"/>
                    </a:lnTo>
                    <a:lnTo>
                      <a:pt x="113" y="255"/>
                    </a:lnTo>
                    <a:lnTo>
                      <a:pt x="142" y="283"/>
                    </a:lnTo>
                    <a:lnTo>
                      <a:pt x="198" y="368"/>
                    </a:lnTo>
                    <a:lnTo>
                      <a:pt x="170" y="453"/>
                    </a:lnTo>
                    <a:lnTo>
                      <a:pt x="227" y="510"/>
                    </a:lnTo>
                    <a:lnTo>
                      <a:pt x="227" y="624"/>
                    </a:lnTo>
                    <a:lnTo>
                      <a:pt x="170" y="652"/>
                    </a:lnTo>
                    <a:lnTo>
                      <a:pt x="142" y="680"/>
                    </a:lnTo>
                    <a:lnTo>
                      <a:pt x="227" y="737"/>
                    </a:lnTo>
                    <a:lnTo>
                      <a:pt x="283" y="794"/>
                    </a:lnTo>
                    <a:lnTo>
                      <a:pt x="312" y="879"/>
                    </a:lnTo>
                    <a:lnTo>
                      <a:pt x="368" y="964"/>
                    </a:lnTo>
                    <a:lnTo>
                      <a:pt x="425" y="992"/>
                    </a:lnTo>
                    <a:close/>
                  </a:path>
                </a:pathLst>
              </a:custGeom>
              <a:ln w="3175"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5642" name="Freeform 282"/>
              <p:cNvSpPr>
                <a:spLocks/>
              </p:cNvSpPr>
              <p:nvPr/>
            </p:nvSpPr>
            <p:spPr bwMode="auto">
              <a:xfrm>
                <a:off x="1918" y="5053"/>
                <a:ext cx="567" cy="765"/>
              </a:xfrm>
              <a:custGeom>
                <a:avLst/>
                <a:gdLst>
                  <a:gd name="T0" fmla="*/ 567 w 567"/>
                  <a:gd name="T1" fmla="*/ 652 h 765"/>
                  <a:gd name="T2" fmla="*/ 511 w 567"/>
                  <a:gd name="T3" fmla="*/ 595 h 765"/>
                  <a:gd name="T4" fmla="*/ 426 w 567"/>
                  <a:gd name="T5" fmla="*/ 538 h 765"/>
                  <a:gd name="T6" fmla="*/ 454 w 567"/>
                  <a:gd name="T7" fmla="*/ 510 h 765"/>
                  <a:gd name="T8" fmla="*/ 511 w 567"/>
                  <a:gd name="T9" fmla="*/ 482 h 765"/>
                  <a:gd name="T10" fmla="*/ 511 w 567"/>
                  <a:gd name="T11" fmla="*/ 368 h 765"/>
                  <a:gd name="T12" fmla="*/ 454 w 567"/>
                  <a:gd name="T13" fmla="*/ 311 h 765"/>
                  <a:gd name="T14" fmla="*/ 482 w 567"/>
                  <a:gd name="T15" fmla="*/ 226 h 765"/>
                  <a:gd name="T16" fmla="*/ 426 w 567"/>
                  <a:gd name="T17" fmla="*/ 141 h 765"/>
                  <a:gd name="T18" fmla="*/ 397 w 567"/>
                  <a:gd name="T19" fmla="*/ 113 h 765"/>
                  <a:gd name="T20" fmla="*/ 397 w 567"/>
                  <a:gd name="T21" fmla="*/ 85 h 765"/>
                  <a:gd name="T22" fmla="*/ 284 w 567"/>
                  <a:gd name="T23" fmla="*/ 28 h 765"/>
                  <a:gd name="T24" fmla="*/ 227 w 567"/>
                  <a:gd name="T25" fmla="*/ 56 h 765"/>
                  <a:gd name="T26" fmla="*/ 114 w 567"/>
                  <a:gd name="T27" fmla="*/ 0 h 765"/>
                  <a:gd name="T28" fmla="*/ 29 w 567"/>
                  <a:gd name="T29" fmla="*/ 28 h 765"/>
                  <a:gd name="T30" fmla="*/ 0 w 567"/>
                  <a:gd name="T31" fmla="*/ 283 h 765"/>
                  <a:gd name="T32" fmla="*/ 0 w 567"/>
                  <a:gd name="T33" fmla="*/ 311 h 765"/>
                  <a:gd name="T34" fmla="*/ 114 w 567"/>
                  <a:gd name="T35" fmla="*/ 453 h 765"/>
                  <a:gd name="T36" fmla="*/ 57 w 567"/>
                  <a:gd name="T37" fmla="*/ 482 h 765"/>
                  <a:gd name="T38" fmla="*/ 85 w 567"/>
                  <a:gd name="T39" fmla="*/ 538 h 765"/>
                  <a:gd name="T40" fmla="*/ 170 w 567"/>
                  <a:gd name="T41" fmla="*/ 567 h 765"/>
                  <a:gd name="T42" fmla="*/ 199 w 567"/>
                  <a:gd name="T43" fmla="*/ 652 h 765"/>
                  <a:gd name="T44" fmla="*/ 426 w 567"/>
                  <a:gd name="T45" fmla="*/ 765 h 765"/>
                  <a:gd name="T46" fmla="*/ 482 w 567"/>
                  <a:gd name="T47" fmla="*/ 652 h 765"/>
                  <a:gd name="T48" fmla="*/ 539 w 567"/>
                  <a:gd name="T49" fmla="*/ 680 h 765"/>
                  <a:gd name="T50" fmla="*/ 567 w 567"/>
                  <a:gd name="T51" fmla="*/ 652 h 76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</a:cxnLst>
                <a:rect l="0" t="0" r="r" b="b"/>
                <a:pathLst>
                  <a:path w="567" h="765">
                    <a:moveTo>
                      <a:pt x="567" y="652"/>
                    </a:moveTo>
                    <a:lnTo>
                      <a:pt x="511" y="595"/>
                    </a:lnTo>
                    <a:lnTo>
                      <a:pt x="426" y="538"/>
                    </a:lnTo>
                    <a:lnTo>
                      <a:pt x="454" y="510"/>
                    </a:lnTo>
                    <a:lnTo>
                      <a:pt x="511" y="482"/>
                    </a:lnTo>
                    <a:lnTo>
                      <a:pt x="511" y="368"/>
                    </a:lnTo>
                    <a:lnTo>
                      <a:pt x="454" y="311"/>
                    </a:lnTo>
                    <a:lnTo>
                      <a:pt x="482" y="226"/>
                    </a:lnTo>
                    <a:lnTo>
                      <a:pt x="426" y="141"/>
                    </a:lnTo>
                    <a:lnTo>
                      <a:pt x="397" y="113"/>
                    </a:lnTo>
                    <a:lnTo>
                      <a:pt x="397" y="85"/>
                    </a:lnTo>
                    <a:lnTo>
                      <a:pt x="284" y="28"/>
                    </a:lnTo>
                    <a:lnTo>
                      <a:pt x="227" y="56"/>
                    </a:lnTo>
                    <a:lnTo>
                      <a:pt x="114" y="0"/>
                    </a:lnTo>
                    <a:lnTo>
                      <a:pt x="29" y="28"/>
                    </a:lnTo>
                    <a:lnTo>
                      <a:pt x="0" y="283"/>
                    </a:lnTo>
                    <a:lnTo>
                      <a:pt x="0" y="311"/>
                    </a:lnTo>
                    <a:lnTo>
                      <a:pt x="114" y="453"/>
                    </a:lnTo>
                    <a:lnTo>
                      <a:pt x="57" y="482"/>
                    </a:lnTo>
                    <a:lnTo>
                      <a:pt x="85" y="538"/>
                    </a:lnTo>
                    <a:lnTo>
                      <a:pt x="170" y="567"/>
                    </a:lnTo>
                    <a:lnTo>
                      <a:pt x="199" y="652"/>
                    </a:lnTo>
                    <a:lnTo>
                      <a:pt x="426" y="765"/>
                    </a:lnTo>
                    <a:lnTo>
                      <a:pt x="482" y="652"/>
                    </a:lnTo>
                    <a:lnTo>
                      <a:pt x="539" y="680"/>
                    </a:lnTo>
                    <a:lnTo>
                      <a:pt x="567" y="652"/>
                    </a:lnTo>
                    <a:close/>
                  </a:path>
                </a:pathLst>
              </a:custGeom>
              <a:ln w="3175"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5643" name="Freeform 283"/>
              <p:cNvSpPr>
                <a:spLocks/>
              </p:cNvSpPr>
              <p:nvPr/>
            </p:nvSpPr>
            <p:spPr bwMode="auto">
              <a:xfrm>
                <a:off x="2088" y="5705"/>
                <a:ext cx="681" cy="907"/>
              </a:xfrm>
              <a:custGeom>
                <a:avLst/>
                <a:gdLst>
                  <a:gd name="T0" fmla="*/ 227 w 681"/>
                  <a:gd name="T1" fmla="*/ 595 h 907"/>
                  <a:gd name="T2" fmla="*/ 199 w 681"/>
                  <a:gd name="T3" fmla="*/ 510 h 907"/>
                  <a:gd name="T4" fmla="*/ 256 w 681"/>
                  <a:gd name="T5" fmla="*/ 510 h 907"/>
                  <a:gd name="T6" fmla="*/ 256 w 681"/>
                  <a:gd name="T7" fmla="*/ 453 h 907"/>
                  <a:gd name="T8" fmla="*/ 199 w 681"/>
                  <a:gd name="T9" fmla="*/ 368 h 907"/>
                  <a:gd name="T10" fmla="*/ 86 w 681"/>
                  <a:gd name="T11" fmla="*/ 311 h 907"/>
                  <a:gd name="T12" fmla="*/ 57 w 681"/>
                  <a:gd name="T13" fmla="*/ 255 h 907"/>
                  <a:gd name="T14" fmla="*/ 86 w 681"/>
                  <a:gd name="T15" fmla="*/ 141 h 907"/>
                  <a:gd name="T16" fmla="*/ 29 w 681"/>
                  <a:gd name="T17" fmla="*/ 85 h 907"/>
                  <a:gd name="T18" fmla="*/ 29 w 681"/>
                  <a:gd name="T19" fmla="*/ 56 h 907"/>
                  <a:gd name="T20" fmla="*/ 0 w 681"/>
                  <a:gd name="T21" fmla="*/ 28 h 907"/>
                  <a:gd name="T22" fmla="*/ 29 w 681"/>
                  <a:gd name="T23" fmla="*/ 0 h 907"/>
                  <a:gd name="T24" fmla="*/ 256 w 681"/>
                  <a:gd name="T25" fmla="*/ 113 h 907"/>
                  <a:gd name="T26" fmla="*/ 312 w 681"/>
                  <a:gd name="T27" fmla="*/ 0 h 907"/>
                  <a:gd name="T28" fmla="*/ 369 w 681"/>
                  <a:gd name="T29" fmla="*/ 28 h 907"/>
                  <a:gd name="T30" fmla="*/ 397 w 681"/>
                  <a:gd name="T31" fmla="*/ 0 h 907"/>
                  <a:gd name="T32" fmla="*/ 426 w 681"/>
                  <a:gd name="T33" fmla="*/ 85 h 907"/>
                  <a:gd name="T34" fmla="*/ 482 w 681"/>
                  <a:gd name="T35" fmla="*/ 170 h 907"/>
                  <a:gd name="T36" fmla="*/ 539 w 681"/>
                  <a:gd name="T37" fmla="*/ 198 h 907"/>
                  <a:gd name="T38" fmla="*/ 539 w 681"/>
                  <a:gd name="T39" fmla="*/ 425 h 907"/>
                  <a:gd name="T40" fmla="*/ 596 w 681"/>
                  <a:gd name="T41" fmla="*/ 453 h 907"/>
                  <a:gd name="T42" fmla="*/ 567 w 681"/>
                  <a:gd name="T43" fmla="*/ 538 h 907"/>
                  <a:gd name="T44" fmla="*/ 653 w 681"/>
                  <a:gd name="T45" fmla="*/ 623 h 907"/>
                  <a:gd name="T46" fmla="*/ 681 w 681"/>
                  <a:gd name="T47" fmla="*/ 708 h 907"/>
                  <a:gd name="T48" fmla="*/ 596 w 681"/>
                  <a:gd name="T49" fmla="*/ 765 h 907"/>
                  <a:gd name="T50" fmla="*/ 596 w 681"/>
                  <a:gd name="T51" fmla="*/ 878 h 907"/>
                  <a:gd name="T52" fmla="*/ 482 w 681"/>
                  <a:gd name="T53" fmla="*/ 907 h 907"/>
                  <a:gd name="T54" fmla="*/ 426 w 681"/>
                  <a:gd name="T55" fmla="*/ 907 h 907"/>
                  <a:gd name="T56" fmla="*/ 284 w 681"/>
                  <a:gd name="T57" fmla="*/ 737 h 907"/>
                  <a:gd name="T58" fmla="*/ 341 w 681"/>
                  <a:gd name="T59" fmla="*/ 737 h 907"/>
                  <a:gd name="T60" fmla="*/ 369 w 681"/>
                  <a:gd name="T61" fmla="*/ 737 h 907"/>
                  <a:gd name="T62" fmla="*/ 341 w 681"/>
                  <a:gd name="T63" fmla="*/ 623 h 907"/>
                  <a:gd name="T64" fmla="*/ 227 w 681"/>
                  <a:gd name="T65" fmla="*/ 595 h 90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</a:cxnLst>
                <a:rect l="0" t="0" r="r" b="b"/>
                <a:pathLst>
                  <a:path w="681" h="907">
                    <a:moveTo>
                      <a:pt x="227" y="595"/>
                    </a:moveTo>
                    <a:lnTo>
                      <a:pt x="199" y="510"/>
                    </a:lnTo>
                    <a:lnTo>
                      <a:pt x="256" y="510"/>
                    </a:lnTo>
                    <a:lnTo>
                      <a:pt x="256" y="453"/>
                    </a:lnTo>
                    <a:lnTo>
                      <a:pt x="199" y="368"/>
                    </a:lnTo>
                    <a:lnTo>
                      <a:pt x="86" y="311"/>
                    </a:lnTo>
                    <a:lnTo>
                      <a:pt x="57" y="255"/>
                    </a:lnTo>
                    <a:lnTo>
                      <a:pt x="86" y="141"/>
                    </a:lnTo>
                    <a:lnTo>
                      <a:pt x="29" y="85"/>
                    </a:lnTo>
                    <a:lnTo>
                      <a:pt x="29" y="56"/>
                    </a:lnTo>
                    <a:lnTo>
                      <a:pt x="0" y="28"/>
                    </a:lnTo>
                    <a:lnTo>
                      <a:pt x="29" y="0"/>
                    </a:lnTo>
                    <a:lnTo>
                      <a:pt x="256" y="113"/>
                    </a:lnTo>
                    <a:lnTo>
                      <a:pt x="312" y="0"/>
                    </a:lnTo>
                    <a:lnTo>
                      <a:pt x="369" y="28"/>
                    </a:lnTo>
                    <a:lnTo>
                      <a:pt x="397" y="0"/>
                    </a:lnTo>
                    <a:lnTo>
                      <a:pt x="426" y="85"/>
                    </a:lnTo>
                    <a:lnTo>
                      <a:pt x="482" y="170"/>
                    </a:lnTo>
                    <a:lnTo>
                      <a:pt x="539" y="198"/>
                    </a:lnTo>
                    <a:lnTo>
                      <a:pt x="539" y="425"/>
                    </a:lnTo>
                    <a:lnTo>
                      <a:pt x="596" y="453"/>
                    </a:lnTo>
                    <a:lnTo>
                      <a:pt x="567" y="538"/>
                    </a:lnTo>
                    <a:lnTo>
                      <a:pt x="653" y="623"/>
                    </a:lnTo>
                    <a:lnTo>
                      <a:pt x="681" y="708"/>
                    </a:lnTo>
                    <a:lnTo>
                      <a:pt x="596" y="765"/>
                    </a:lnTo>
                    <a:lnTo>
                      <a:pt x="596" y="878"/>
                    </a:lnTo>
                    <a:lnTo>
                      <a:pt x="482" y="907"/>
                    </a:lnTo>
                    <a:lnTo>
                      <a:pt x="426" y="907"/>
                    </a:lnTo>
                    <a:lnTo>
                      <a:pt x="284" y="737"/>
                    </a:lnTo>
                    <a:lnTo>
                      <a:pt x="341" y="737"/>
                    </a:lnTo>
                    <a:lnTo>
                      <a:pt x="369" y="737"/>
                    </a:lnTo>
                    <a:lnTo>
                      <a:pt x="341" y="623"/>
                    </a:lnTo>
                    <a:lnTo>
                      <a:pt x="227" y="595"/>
                    </a:lnTo>
                    <a:close/>
                  </a:path>
                </a:pathLst>
              </a:custGeom>
              <a:ln w="3175"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5644" name="Freeform 284"/>
              <p:cNvSpPr>
                <a:spLocks/>
              </p:cNvSpPr>
              <p:nvPr/>
            </p:nvSpPr>
            <p:spPr bwMode="auto">
              <a:xfrm>
                <a:off x="1720" y="5421"/>
                <a:ext cx="624" cy="907"/>
              </a:xfrm>
              <a:custGeom>
                <a:avLst/>
                <a:gdLst>
                  <a:gd name="T0" fmla="*/ 595 w 624"/>
                  <a:gd name="T1" fmla="*/ 879 h 907"/>
                  <a:gd name="T2" fmla="*/ 510 w 624"/>
                  <a:gd name="T3" fmla="*/ 879 h 907"/>
                  <a:gd name="T4" fmla="*/ 482 w 624"/>
                  <a:gd name="T5" fmla="*/ 822 h 907"/>
                  <a:gd name="T6" fmla="*/ 340 w 624"/>
                  <a:gd name="T7" fmla="*/ 907 h 907"/>
                  <a:gd name="T8" fmla="*/ 227 w 624"/>
                  <a:gd name="T9" fmla="*/ 737 h 907"/>
                  <a:gd name="T10" fmla="*/ 0 w 624"/>
                  <a:gd name="T11" fmla="*/ 737 h 907"/>
                  <a:gd name="T12" fmla="*/ 0 w 624"/>
                  <a:gd name="T13" fmla="*/ 624 h 907"/>
                  <a:gd name="T14" fmla="*/ 57 w 624"/>
                  <a:gd name="T15" fmla="*/ 567 h 907"/>
                  <a:gd name="T16" fmla="*/ 57 w 624"/>
                  <a:gd name="T17" fmla="*/ 510 h 907"/>
                  <a:gd name="T18" fmla="*/ 0 w 624"/>
                  <a:gd name="T19" fmla="*/ 369 h 907"/>
                  <a:gd name="T20" fmla="*/ 57 w 624"/>
                  <a:gd name="T21" fmla="*/ 312 h 907"/>
                  <a:gd name="T22" fmla="*/ 57 w 624"/>
                  <a:gd name="T23" fmla="*/ 255 h 907"/>
                  <a:gd name="T24" fmla="*/ 142 w 624"/>
                  <a:gd name="T25" fmla="*/ 227 h 907"/>
                  <a:gd name="T26" fmla="*/ 170 w 624"/>
                  <a:gd name="T27" fmla="*/ 142 h 907"/>
                  <a:gd name="T28" fmla="*/ 170 w 624"/>
                  <a:gd name="T29" fmla="*/ 0 h 907"/>
                  <a:gd name="T30" fmla="*/ 255 w 624"/>
                  <a:gd name="T31" fmla="*/ 114 h 907"/>
                  <a:gd name="T32" fmla="*/ 283 w 624"/>
                  <a:gd name="T33" fmla="*/ 170 h 907"/>
                  <a:gd name="T34" fmla="*/ 368 w 624"/>
                  <a:gd name="T35" fmla="*/ 199 h 907"/>
                  <a:gd name="T36" fmla="*/ 397 w 624"/>
                  <a:gd name="T37" fmla="*/ 284 h 907"/>
                  <a:gd name="T38" fmla="*/ 368 w 624"/>
                  <a:gd name="T39" fmla="*/ 312 h 907"/>
                  <a:gd name="T40" fmla="*/ 397 w 624"/>
                  <a:gd name="T41" fmla="*/ 340 h 907"/>
                  <a:gd name="T42" fmla="*/ 397 w 624"/>
                  <a:gd name="T43" fmla="*/ 369 h 907"/>
                  <a:gd name="T44" fmla="*/ 454 w 624"/>
                  <a:gd name="T45" fmla="*/ 425 h 907"/>
                  <a:gd name="T46" fmla="*/ 425 w 624"/>
                  <a:gd name="T47" fmla="*/ 539 h 907"/>
                  <a:gd name="T48" fmla="*/ 454 w 624"/>
                  <a:gd name="T49" fmla="*/ 595 h 907"/>
                  <a:gd name="T50" fmla="*/ 567 w 624"/>
                  <a:gd name="T51" fmla="*/ 652 h 907"/>
                  <a:gd name="T52" fmla="*/ 624 w 624"/>
                  <a:gd name="T53" fmla="*/ 737 h 907"/>
                  <a:gd name="T54" fmla="*/ 624 w 624"/>
                  <a:gd name="T55" fmla="*/ 794 h 907"/>
                  <a:gd name="T56" fmla="*/ 567 w 624"/>
                  <a:gd name="T57" fmla="*/ 794 h 907"/>
                  <a:gd name="T58" fmla="*/ 595 w 624"/>
                  <a:gd name="T59" fmla="*/ 879 h 90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</a:cxnLst>
                <a:rect l="0" t="0" r="r" b="b"/>
                <a:pathLst>
                  <a:path w="624" h="907">
                    <a:moveTo>
                      <a:pt x="595" y="879"/>
                    </a:moveTo>
                    <a:lnTo>
                      <a:pt x="510" y="879"/>
                    </a:lnTo>
                    <a:lnTo>
                      <a:pt x="482" y="822"/>
                    </a:lnTo>
                    <a:lnTo>
                      <a:pt x="340" y="907"/>
                    </a:lnTo>
                    <a:lnTo>
                      <a:pt x="227" y="737"/>
                    </a:lnTo>
                    <a:lnTo>
                      <a:pt x="0" y="737"/>
                    </a:lnTo>
                    <a:lnTo>
                      <a:pt x="0" y="624"/>
                    </a:lnTo>
                    <a:lnTo>
                      <a:pt x="57" y="567"/>
                    </a:lnTo>
                    <a:lnTo>
                      <a:pt x="57" y="510"/>
                    </a:lnTo>
                    <a:lnTo>
                      <a:pt x="0" y="369"/>
                    </a:lnTo>
                    <a:lnTo>
                      <a:pt x="57" y="312"/>
                    </a:lnTo>
                    <a:lnTo>
                      <a:pt x="57" y="255"/>
                    </a:lnTo>
                    <a:lnTo>
                      <a:pt x="142" y="227"/>
                    </a:lnTo>
                    <a:lnTo>
                      <a:pt x="170" y="142"/>
                    </a:lnTo>
                    <a:lnTo>
                      <a:pt x="170" y="0"/>
                    </a:lnTo>
                    <a:lnTo>
                      <a:pt x="255" y="114"/>
                    </a:lnTo>
                    <a:lnTo>
                      <a:pt x="283" y="170"/>
                    </a:lnTo>
                    <a:lnTo>
                      <a:pt x="368" y="199"/>
                    </a:lnTo>
                    <a:lnTo>
                      <a:pt x="397" y="284"/>
                    </a:lnTo>
                    <a:lnTo>
                      <a:pt x="368" y="312"/>
                    </a:lnTo>
                    <a:lnTo>
                      <a:pt x="397" y="340"/>
                    </a:lnTo>
                    <a:lnTo>
                      <a:pt x="397" y="369"/>
                    </a:lnTo>
                    <a:lnTo>
                      <a:pt x="454" y="425"/>
                    </a:lnTo>
                    <a:lnTo>
                      <a:pt x="425" y="539"/>
                    </a:lnTo>
                    <a:lnTo>
                      <a:pt x="454" y="595"/>
                    </a:lnTo>
                    <a:lnTo>
                      <a:pt x="567" y="652"/>
                    </a:lnTo>
                    <a:lnTo>
                      <a:pt x="624" y="737"/>
                    </a:lnTo>
                    <a:lnTo>
                      <a:pt x="624" y="794"/>
                    </a:lnTo>
                    <a:lnTo>
                      <a:pt x="567" y="794"/>
                    </a:lnTo>
                    <a:lnTo>
                      <a:pt x="595" y="879"/>
                    </a:lnTo>
                    <a:close/>
                  </a:path>
                </a:pathLst>
              </a:custGeom>
              <a:ln w="3175"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</p:grpSp>
      </p:grpSp>
      <p:sp>
        <p:nvSpPr>
          <p:cNvPr id="102" name="正方形/長方形 101"/>
          <p:cNvSpPr/>
          <p:nvPr/>
        </p:nvSpPr>
        <p:spPr>
          <a:xfrm>
            <a:off x="3440023" y="4417141"/>
            <a:ext cx="544765" cy="230832"/>
          </a:xfrm>
          <a:prstGeom prst="rect">
            <a:avLst/>
          </a:prstGeom>
          <a:noFill/>
        </p:spPr>
        <p:txBody>
          <a:bodyPr wrap="none">
            <a:spAutoFit/>
            <a:scene3d>
              <a:camera prst="orthographicFront"/>
              <a:lightRig rig="soft" dir="tl">
                <a:rot lat="0" lon="0" rev="0"/>
              </a:lightRig>
            </a:scene3d>
            <a:sp3d contourW="25400" prstMaterial="matte">
              <a:contourClr>
                <a:schemeClr val="accent2">
                  <a:tint val="20000"/>
                </a:schemeClr>
              </a:contourClr>
            </a:sp3d>
          </a:bodyPr>
          <a:lstStyle/>
          <a:p>
            <a:pPr algn="ctr"/>
            <a:r>
              <a:rPr lang="ja-JP" altLang="en-US" sz="900" spc="36" dirty="0">
                <a:ln w="11430"/>
                <a:latin typeface="メイリオ" pitchFamily="50" charset="-128"/>
                <a:ea typeface="メイリオ" pitchFamily="50" charset="-128"/>
                <a:cs typeface="メイリオ" pitchFamily="50" charset="-128"/>
              </a:rPr>
              <a:t>琵琶湖</a:t>
            </a:r>
          </a:p>
        </p:txBody>
      </p:sp>
      <p:sp>
        <p:nvSpPr>
          <p:cNvPr id="45" name="テキスト ボックス 44">
            <a:extLst>
              <a:ext uri="{FF2B5EF4-FFF2-40B4-BE49-F238E27FC236}">
                <a16:creationId xmlns:a16="http://schemas.microsoft.com/office/drawing/2014/main" id="{BA6E0C24-6A54-4BE9-BC99-87950FEBAE8C}"/>
              </a:ext>
            </a:extLst>
          </p:cNvPr>
          <p:cNvSpPr txBox="1"/>
          <p:nvPr/>
        </p:nvSpPr>
        <p:spPr>
          <a:xfrm>
            <a:off x="133842" y="124843"/>
            <a:ext cx="1107996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24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滋賀県</a:t>
            </a:r>
          </a:p>
        </p:txBody>
      </p:sp>
      <p:sp>
        <p:nvSpPr>
          <p:cNvPr id="46" name="テキスト ボックス 45">
            <a:extLst>
              <a:ext uri="{FF2B5EF4-FFF2-40B4-BE49-F238E27FC236}">
                <a16:creationId xmlns:a16="http://schemas.microsoft.com/office/drawing/2014/main" id="{BA5DA907-BC67-4700-B3A7-010FE645BFFB}"/>
              </a:ext>
            </a:extLst>
          </p:cNvPr>
          <p:cNvSpPr txBox="1"/>
          <p:nvPr/>
        </p:nvSpPr>
        <p:spPr>
          <a:xfrm>
            <a:off x="98564" y="547144"/>
            <a:ext cx="3057247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14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令和〇〇年</a:t>
            </a:r>
            <a:endParaRPr kumimoji="1" lang="en-US" altLang="ja-JP" sz="1400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  <a:p>
            <a:r>
              <a:rPr kumimoji="1" lang="ja-JP" altLang="en-US" sz="14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市区町村別〇〇〇〇〇〇〇〇データ</a:t>
            </a:r>
          </a:p>
        </p:txBody>
      </p:sp>
      <p:cxnSp>
        <p:nvCxnSpPr>
          <p:cNvPr id="47" name="直線コネクタ 46">
            <a:extLst>
              <a:ext uri="{FF2B5EF4-FFF2-40B4-BE49-F238E27FC236}">
                <a16:creationId xmlns:a16="http://schemas.microsoft.com/office/drawing/2014/main" id="{C55C72AD-A21E-40A0-8507-B4FBE10D8EFA}"/>
              </a:ext>
            </a:extLst>
          </p:cNvPr>
          <p:cNvCxnSpPr/>
          <p:nvPr/>
        </p:nvCxnSpPr>
        <p:spPr>
          <a:xfrm>
            <a:off x="125453" y="519396"/>
            <a:ext cx="2969711" cy="0"/>
          </a:xfrm>
          <a:prstGeom prst="line">
            <a:avLst/>
          </a:prstGeom>
          <a:ln w="254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48" name="グループ化 47">
            <a:extLst>
              <a:ext uri="{FF2B5EF4-FFF2-40B4-BE49-F238E27FC236}">
                <a16:creationId xmlns:a16="http://schemas.microsoft.com/office/drawing/2014/main" id="{73A92D15-A903-4665-8EB8-2766C7EF421A}"/>
              </a:ext>
            </a:extLst>
          </p:cNvPr>
          <p:cNvGrpSpPr/>
          <p:nvPr/>
        </p:nvGrpSpPr>
        <p:grpSpPr>
          <a:xfrm>
            <a:off x="4294620" y="2203182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49" name="四角形: 上の 2 つの角を丸める 48">
              <a:extLst>
                <a:ext uri="{FF2B5EF4-FFF2-40B4-BE49-F238E27FC236}">
                  <a16:creationId xmlns:a16="http://schemas.microsoft.com/office/drawing/2014/main" id="{B66BA70B-5EC8-4777-BD08-0AFA7F4F6DBF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長浜市</a:t>
              </a:r>
            </a:p>
          </p:txBody>
        </p:sp>
        <p:sp>
          <p:nvSpPr>
            <p:cNvPr id="50" name="四角形: 上の 2 つの角を丸める 49">
              <a:extLst>
                <a:ext uri="{FF2B5EF4-FFF2-40B4-BE49-F238E27FC236}">
                  <a16:creationId xmlns:a16="http://schemas.microsoft.com/office/drawing/2014/main" id="{B1D617F2-8532-407A-B604-98B30153F480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52" name="グループ化 51">
            <a:extLst>
              <a:ext uri="{FF2B5EF4-FFF2-40B4-BE49-F238E27FC236}">
                <a16:creationId xmlns:a16="http://schemas.microsoft.com/office/drawing/2014/main" id="{E3D4C2AC-D0C8-4349-89CD-8964B5C9E1C6}"/>
              </a:ext>
            </a:extLst>
          </p:cNvPr>
          <p:cNvGrpSpPr/>
          <p:nvPr/>
        </p:nvGrpSpPr>
        <p:grpSpPr>
          <a:xfrm>
            <a:off x="5293179" y="3677879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53" name="四角形: 上の 2 つの角を丸める 52">
              <a:extLst>
                <a:ext uri="{FF2B5EF4-FFF2-40B4-BE49-F238E27FC236}">
                  <a16:creationId xmlns:a16="http://schemas.microsoft.com/office/drawing/2014/main" id="{4C76060E-F6FB-413C-BB1B-EFBE9656352D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米原市</a:t>
              </a:r>
            </a:p>
          </p:txBody>
        </p:sp>
        <p:sp>
          <p:nvSpPr>
            <p:cNvPr id="54" name="四角形: 上の 2 つの角を丸める 53">
              <a:extLst>
                <a:ext uri="{FF2B5EF4-FFF2-40B4-BE49-F238E27FC236}">
                  <a16:creationId xmlns:a16="http://schemas.microsoft.com/office/drawing/2014/main" id="{8767F724-B14E-44B9-A5E8-1DAB92F620F1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55" name="グループ化 54">
            <a:extLst>
              <a:ext uri="{FF2B5EF4-FFF2-40B4-BE49-F238E27FC236}">
                <a16:creationId xmlns:a16="http://schemas.microsoft.com/office/drawing/2014/main" id="{EF3EDC6F-2F23-4E68-8EAF-6800D5CC141F}"/>
              </a:ext>
            </a:extLst>
          </p:cNvPr>
          <p:cNvGrpSpPr/>
          <p:nvPr/>
        </p:nvGrpSpPr>
        <p:grpSpPr>
          <a:xfrm>
            <a:off x="1823680" y="3665459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56" name="四角形: 上の 2 つの角を丸める 55">
              <a:extLst>
                <a:ext uri="{FF2B5EF4-FFF2-40B4-BE49-F238E27FC236}">
                  <a16:creationId xmlns:a16="http://schemas.microsoft.com/office/drawing/2014/main" id="{5FB1A3E5-52D1-4726-9476-B336B6D79B01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高島市</a:t>
              </a:r>
            </a:p>
          </p:txBody>
        </p:sp>
        <p:sp>
          <p:nvSpPr>
            <p:cNvPr id="57" name="四角形: 上の 2 つの角を丸める 56">
              <a:extLst>
                <a:ext uri="{FF2B5EF4-FFF2-40B4-BE49-F238E27FC236}">
                  <a16:creationId xmlns:a16="http://schemas.microsoft.com/office/drawing/2014/main" id="{CA4742B3-7F6C-4317-BFA9-514993B1AAAB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58" name="グループ化 57">
            <a:extLst>
              <a:ext uri="{FF2B5EF4-FFF2-40B4-BE49-F238E27FC236}">
                <a16:creationId xmlns:a16="http://schemas.microsoft.com/office/drawing/2014/main" id="{04859875-0791-4FEB-9735-D8A325A2D6C1}"/>
              </a:ext>
            </a:extLst>
          </p:cNvPr>
          <p:cNvGrpSpPr/>
          <p:nvPr/>
        </p:nvGrpSpPr>
        <p:grpSpPr>
          <a:xfrm>
            <a:off x="1384505" y="5551991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59" name="四角形: 上の 2 つの角を丸める 58">
              <a:extLst>
                <a:ext uri="{FF2B5EF4-FFF2-40B4-BE49-F238E27FC236}">
                  <a16:creationId xmlns:a16="http://schemas.microsoft.com/office/drawing/2014/main" id="{D3CE80A4-FD05-4CC9-8FD7-D050C59BB053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大津市</a:t>
              </a:r>
            </a:p>
          </p:txBody>
        </p:sp>
        <p:sp>
          <p:nvSpPr>
            <p:cNvPr id="60" name="四角形: 上の 2 つの角を丸める 59">
              <a:extLst>
                <a:ext uri="{FF2B5EF4-FFF2-40B4-BE49-F238E27FC236}">
                  <a16:creationId xmlns:a16="http://schemas.microsoft.com/office/drawing/2014/main" id="{CC3D1D3D-DD99-4CA5-99FC-E0EB4EB98DFF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103" name="グループ化 102">
            <a:extLst>
              <a:ext uri="{FF2B5EF4-FFF2-40B4-BE49-F238E27FC236}">
                <a16:creationId xmlns:a16="http://schemas.microsoft.com/office/drawing/2014/main" id="{9A031A54-FF59-415C-9988-2A11D86B4682}"/>
              </a:ext>
            </a:extLst>
          </p:cNvPr>
          <p:cNvGrpSpPr/>
          <p:nvPr/>
        </p:nvGrpSpPr>
        <p:grpSpPr>
          <a:xfrm>
            <a:off x="3885657" y="7819828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104" name="四角形: 上の 2 つの角を丸める 103">
              <a:extLst>
                <a:ext uri="{FF2B5EF4-FFF2-40B4-BE49-F238E27FC236}">
                  <a16:creationId xmlns:a16="http://schemas.microsoft.com/office/drawing/2014/main" id="{E1632FF0-7A21-4E8D-93FF-3256C24729A2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甲賀市</a:t>
              </a:r>
            </a:p>
          </p:txBody>
        </p:sp>
        <p:sp>
          <p:nvSpPr>
            <p:cNvPr id="105" name="四角形: 上の 2 つの角を丸める 104">
              <a:extLst>
                <a:ext uri="{FF2B5EF4-FFF2-40B4-BE49-F238E27FC236}">
                  <a16:creationId xmlns:a16="http://schemas.microsoft.com/office/drawing/2014/main" id="{93C84B69-C912-42B6-B2AD-CB5C334D907A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128" name="グループ化 127">
            <a:extLst>
              <a:ext uri="{FF2B5EF4-FFF2-40B4-BE49-F238E27FC236}">
                <a16:creationId xmlns:a16="http://schemas.microsoft.com/office/drawing/2014/main" id="{48374F14-4EB8-42FE-932C-0B5EAE9CB9E1}"/>
              </a:ext>
            </a:extLst>
          </p:cNvPr>
          <p:cNvGrpSpPr/>
          <p:nvPr/>
        </p:nvGrpSpPr>
        <p:grpSpPr>
          <a:xfrm>
            <a:off x="4348953" y="6966388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129" name="四角形: 上の 2 つの角を丸める 128">
              <a:extLst>
                <a:ext uri="{FF2B5EF4-FFF2-40B4-BE49-F238E27FC236}">
                  <a16:creationId xmlns:a16="http://schemas.microsoft.com/office/drawing/2014/main" id="{23F8AB10-DE6F-4007-BE66-4BDD3FF5DD8C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日野町</a:t>
              </a:r>
            </a:p>
          </p:txBody>
        </p:sp>
        <p:sp>
          <p:nvSpPr>
            <p:cNvPr id="130" name="四角形: 上の 2 つの角を丸める 129">
              <a:extLst>
                <a:ext uri="{FF2B5EF4-FFF2-40B4-BE49-F238E27FC236}">
                  <a16:creationId xmlns:a16="http://schemas.microsoft.com/office/drawing/2014/main" id="{5CDBB6C3-8DA1-4374-AECE-3ABE5135B222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131" name="グループ化 130">
            <a:extLst>
              <a:ext uri="{FF2B5EF4-FFF2-40B4-BE49-F238E27FC236}">
                <a16:creationId xmlns:a16="http://schemas.microsoft.com/office/drawing/2014/main" id="{6545F662-E52C-457C-A965-4D100E75B0CA}"/>
              </a:ext>
            </a:extLst>
          </p:cNvPr>
          <p:cNvGrpSpPr/>
          <p:nvPr/>
        </p:nvGrpSpPr>
        <p:grpSpPr>
          <a:xfrm>
            <a:off x="4725812" y="6210609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132" name="四角形: 上の 2 つの角を丸める 131">
              <a:extLst>
                <a:ext uri="{FF2B5EF4-FFF2-40B4-BE49-F238E27FC236}">
                  <a16:creationId xmlns:a16="http://schemas.microsoft.com/office/drawing/2014/main" id="{07D3807D-5FC6-4830-B32F-81E71E702EEE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東近江市</a:t>
              </a:r>
            </a:p>
          </p:txBody>
        </p:sp>
        <p:sp>
          <p:nvSpPr>
            <p:cNvPr id="133" name="四角形: 上の 2 つの角を丸める 132">
              <a:extLst>
                <a:ext uri="{FF2B5EF4-FFF2-40B4-BE49-F238E27FC236}">
                  <a16:creationId xmlns:a16="http://schemas.microsoft.com/office/drawing/2014/main" id="{E60E24A1-6CB7-433B-B4AB-D3477923CC6D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134" name="グループ化 133">
            <a:extLst>
              <a:ext uri="{FF2B5EF4-FFF2-40B4-BE49-F238E27FC236}">
                <a16:creationId xmlns:a16="http://schemas.microsoft.com/office/drawing/2014/main" id="{5CC29307-E665-413B-AC1E-E1D5239D2CB3}"/>
              </a:ext>
            </a:extLst>
          </p:cNvPr>
          <p:cNvGrpSpPr/>
          <p:nvPr/>
        </p:nvGrpSpPr>
        <p:grpSpPr>
          <a:xfrm>
            <a:off x="3294651" y="7325503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135" name="四角形: 上の 2 つの角を丸める 134">
              <a:extLst>
                <a:ext uri="{FF2B5EF4-FFF2-40B4-BE49-F238E27FC236}">
                  <a16:creationId xmlns:a16="http://schemas.microsoft.com/office/drawing/2014/main" id="{B8FDCB55-AA38-4DA7-98AA-9FCF25227E6E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湖南市</a:t>
              </a:r>
            </a:p>
          </p:txBody>
        </p:sp>
        <p:sp>
          <p:nvSpPr>
            <p:cNvPr id="136" name="四角形: 上の 2 つの角を丸める 135">
              <a:extLst>
                <a:ext uri="{FF2B5EF4-FFF2-40B4-BE49-F238E27FC236}">
                  <a16:creationId xmlns:a16="http://schemas.microsoft.com/office/drawing/2014/main" id="{0984E346-F631-4661-8721-FD1BEAE54D99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137" name="グループ化 136">
            <a:extLst>
              <a:ext uri="{FF2B5EF4-FFF2-40B4-BE49-F238E27FC236}">
                <a16:creationId xmlns:a16="http://schemas.microsoft.com/office/drawing/2014/main" id="{C8ABABC1-3D55-4634-8FAE-58F163CEF0A2}"/>
              </a:ext>
            </a:extLst>
          </p:cNvPr>
          <p:cNvGrpSpPr/>
          <p:nvPr/>
        </p:nvGrpSpPr>
        <p:grpSpPr>
          <a:xfrm>
            <a:off x="2538747" y="7325503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138" name="四角形: 上の 2 つの角を丸める 137">
              <a:extLst>
                <a:ext uri="{FF2B5EF4-FFF2-40B4-BE49-F238E27FC236}">
                  <a16:creationId xmlns:a16="http://schemas.microsoft.com/office/drawing/2014/main" id="{ECDB34D0-91E5-4059-845E-657F88AF65E1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栗東市</a:t>
              </a:r>
            </a:p>
          </p:txBody>
        </p:sp>
        <p:sp>
          <p:nvSpPr>
            <p:cNvPr id="139" name="四角形: 上の 2 つの角を丸める 138">
              <a:extLst>
                <a:ext uri="{FF2B5EF4-FFF2-40B4-BE49-F238E27FC236}">
                  <a16:creationId xmlns:a16="http://schemas.microsoft.com/office/drawing/2014/main" id="{FC48F5F3-9DE4-4F2F-87D9-1304917C5CA3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140" name="グループ化 139">
            <a:extLst>
              <a:ext uri="{FF2B5EF4-FFF2-40B4-BE49-F238E27FC236}">
                <a16:creationId xmlns:a16="http://schemas.microsoft.com/office/drawing/2014/main" id="{C48391EC-E21F-4F7D-93F2-A3DC993930DF}"/>
              </a:ext>
            </a:extLst>
          </p:cNvPr>
          <p:cNvGrpSpPr/>
          <p:nvPr/>
        </p:nvGrpSpPr>
        <p:grpSpPr>
          <a:xfrm>
            <a:off x="1782843" y="7325503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141" name="四角形: 上の 2 つの角を丸める 140">
              <a:extLst>
                <a:ext uri="{FF2B5EF4-FFF2-40B4-BE49-F238E27FC236}">
                  <a16:creationId xmlns:a16="http://schemas.microsoft.com/office/drawing/2014/main" id="{7E0A2348-F1BD-4FB1-893D-6B85015DD6B5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草津市</a:t>
              </a:r>
            </a:p>
          </p:txBody>
        </p:sp>
        <p:sp>
          <p:nvSpPr>
            <p:cNvPr id="142" name="四角形: 上の 2 つの角を丸める 141">
              <a:extLst>
                <a:ext uri="{FF2B5EF4-FFF2-40B4-BE49-F238E27FC236}">
                  <a16:creationId xmlns:a16="http://schemas.microsoft.com/office/drawing/2014/main" id="{1DD611D9-A42E-4B2C-8842-73DC2D8E84DD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143" name="グループ化 142">
            <a:extLst>
              <a:ext uri="{FF2B5EF4-FFF2-40B4-BE49-F238E27FC236}">
                <a16:creationId xmlns:a16="http://schemas.microsoft.com/office/drawing/2014/main" id="{29F28D23-C5BC-4BE4-9032-D51B33043B73}"/>
              </a:ext>
            </a:extLst>
          </p:cNvPr>
          <p:cNvGrpSpPr/>
          <p:nvPr/>
        </p:nvGrpSpPr>
        <p:grpSpPr>
          <a:xfrm>
            <a:off x="3367803" y="6691519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144" name="四角形: 上の 2 つの角を丸める 143">
              <a:extLst>
                <a:ext uri="{FF2B5EF4-FFF2-40B4-BE49-F238E27FC236}">
                  <a16:creationId xmlns:a16="http://schemas.microsoft.com/office/drawing/2014/main" id="{95354EE9-8377-41DD-B40C-55E54055A327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竜王町</a:t>
              </a:r>
            </a:p>
          </p:txBody>
        </p:sp>
        <p:sp>
          <p:nvSpPr>
            <p:cNvPr id="145" name="四角形: 上の 2 つの角を丸める 144">
              <a:extLst>
                <a:ext uri="{FF2B5EF4-FFF2-40B4-BE49-F238E27FC236}">
                  <a16:creationId xmlns:a16="http://schemas.microsoft.com/office/drawing/2014/main" id="{60459105-355F-4D46-9108-7EE9BD2E0937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146" name="グループ化 145">
            <a:extLst>
              <a:ext uri="{FF2B5EF4-FFF2-40B4-BE49-F238E27FC236}">
                <a16:creationId xmlns:a16="http://schemas.microsoft.com/office/drawing/2014/main" id="{068B014C-36A5-4B83-A834-F752CC16524C}"/>
              </a:ext>
            </a:extLst>
          </p:cNvPr>
          <p:cNvGrpSpPr/>
          <p:nvPr/>
        </p:nvGrpSpPr>
        <p:grpSpPr>
          <a:xfrm>
            <a:off x="2611899" y="6691519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147" name="四角形: 上の 2 つの角を丸める 146">
              <a:extLst>
                <a:ext uri="{FF2B5EF4-FFF2-40B4-BE49-F238E27FC236}">
                  <a16:creationId xmlns:a16="http://schemas.microsoft.com/office/drawing/2014/main" id="{3C63BD37-17E7-4EEE-9723-9A5D2628D7BA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野洲市</a:t>
              </a:r>
            </a:p>
          </p:txBody>
        </p:sp>
        <p:sp>
          <p:nvSpPr>
            <p:cNvPr id="148" name="四角形: 上の 2 つの角を丸める 147">
              <a:extLst>
                <a:ext uri="{FF2B5EF4-FFF2-40B4-BE49-F238E27FC236}">
                  <a16:creationId xmlns:a16="http://schemas.microsoft.com/office/drawing/2014/main" id="{0F419F39-9793-4FD8-B3B6-C98B152CEBFC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149" name="グループ化 148">
            <a:extLst>
              <a:ext uri="{FF2B5EF4-FFF2-40B4-BE49-F238E27FC236}">
                <a16:creationId xmlns:a16="http://schemas.microsoft.com/office/drawing/2014/main" id="{DC195E92-D0EE-4796-9157-B13261B4BC13}"/>
              </a:ext>
            </a:extLst>
          </p:cNvPr>
          <p:cNvGrpSpPr/>
          <p:nvPr/>
        </p:nvGrpSpPr>
        <p:grpSpPr>
          <a:xfrm>
            <a:off x="1855995" y="6691519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150" name="四角形: 上の 2 つの角を丸める 149">
              <a:extLst>
                <a:ext uri="{FF2B5EF4-FFF2-40B4-BE49-F238E27FC236}">
                  <a16:creationId xmlns:a16="http://schemas.microsoft.com/office/drawing/2014/main" id="{D2379B3C-CE07-47A3-B7ED-68A665DB5565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守山市</a:t>
              </a:r>
            </a:p>
          </p:txBody>
        </p:sp>
        <p:sp>
          <p:nvSpPr>
            <p:cNvPr id="151" name="四角形: 上の 2 つの角を丸める 150">
              <a:extLst>
                <a:ext uri="{FF2B5EF4-FFF2-40B4-BE49-F238E27FC236}">
                  <a16:creationId xmlns:a16="http://schemas.microsoft.com/office/drawing/2014/main" id="{8FC7A052-BDE9-48C8-9AC5-CC3DAF729B41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152" name="グループ化 151">
            <a:extLst>
              <a:ext uri="{FF2B5EF4-FFF2-40B4-BE49-F238E27FC236}">
                <a16:creationId xmlns:a16="http://schemas.microsoft.com/office/drawing/2014/main" id="{F7967DEE-D191-4DA1-99F7-7DED05A1D746}"/>
              </a:ext>
            </a:extLst>
          </p:cNvPr>
          <p:cNvGrpSpPr/>
          <p:nvPr/>
        </p:nvGrpSpPr>
        <p:grpSpPr>
          <a:xfrm>
            <a:off x="3136155" y="5789311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153" name="四角形: 上の 2 つの角を丸める 152">
              <a:extLst>
                <a:ext uri="{FF2B5EF4-FFF2-40B4-BE49-F238E27FC236}">
                  <a16:creationId xmlns:a16="http://schemas.microsoft.com/office/drawing/2014/main" id="{512ED17D-8BE1-439E-8627-8BDF3C991C4B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近江八幡市</a:t>
              </a:r>
            </a:p>
          </p:txBody>
        </p:sp>
        <p:sp>
          <p:nvSpPr>
            <p:cNvPr id="154" name="四角形: 上の 2 つの角を丸める 153">
              <a:extLst>
                <a:ext uri="{FF2B5EF4-FFF2-40B4-BE49-F238E27FC236}">
                  <a16:creationId xmlns:a16="http://schemas.microsoft.com/office/drawing/2014/main" id="{20EEB30A-42B6-4E01-9A95-298E83DE9D8B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155" name="グループ化 154">
            <a:extLst>
              <a:ext uri="{FF2B5EF4-FFF2-40B4-BE49-F238E27FC236}">
                <a16:creationId xmlns:a16="http://schemas.microsoft.com/office/drawing/2014/main" id="{97782D5B-BFAD-463A-B54D-5FA8CE448F42}"/>
              </a:ext>
            </a:extLst>
          </p:cNvPr>
          <p:cNvGrpSpPr/>
          <p:nvPr/>
        </p:nvGrpSpPr>
        <p:grpSpPr>
          <a:xfrm>
            <a:off x="4244667" y="4580087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156" name="四角形: 上の 2 つの角を丸める 155">
              <a:extLst>
                <a:ext uri="{FF2B5EF4-FFF2-40B4-BE49-F238E27FC236}">
                  <a16:creationId xmlns:a16="http://schemas.microsoft.com/office/drawing/2014/main" id="{4C305B5A-8B97-4BCB-BC0F-94A1E2F41058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彦根市</a:t>
              </a:r>
            </a:p>
          </p:txBody>
        </p:sp>
        <p:sp>
          <p:nvSpPr>
            <p:cNvPr id="157" name="四角形: 上の 2 つの角を丸める 156">
              <a:extLst>
                <a:ext uri="{FF2B5EF4-FFF2-40B4-BE49-F238E27FC236}">
                  <a16:creationId xmlns:a16="http://schemas.microsoft.com/office/drawing/2014/main" id="{9012D7AB-1456-4B87-8033-41EFE1FAE8F1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158" name="グループ化 157">
            <a:extLst>
              <a:ext uri="{FF2B5EF4-FFF2-40B4-BE49-F238E27FC236}">
                <a16:creationId xmlns:a16="http://schemas.microsoft.com/office/drawing/2014/main" id="{AA39B0B8-9083-4FB9-85B0-098D98106F9B}"/>
              </a:ext>
            </a:extLst>
          </p:cNvPr>
          <p:cNvGrpSpPr/>
          <p:nvPr/>
        </p:nvGrpSpPr>
        <p:grpSpPr>
          <a:xfrm>
            <a:off x="5396212" y="4628386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159" name="四角形: 上の 2 つの角を丸める 158">
              <a:extLst>
                <a:ext uri="{FF2B5EF4-FFF2-40B4-BE49-F238E27FC236}">
                  <a16:creationId xmlns:a16="http://schemas.microsoft.com/office/drawing/2014/main" id="{C578CF6D-A490-4ECC-9062-0B0EAFC73EF8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多賀町</a:t>
              </a:r>
            </a:p>
          </p:txBody>
        </p:sp>
        <p:sp>
          <p:nvSpPr>
            <p:cNvPr id="160" name="四角形: 上の 2 つの角を丸める 159">
              <a:extLst>
                <a:ext uri="{FF2B5EF4-FFF2-40B4-BE49-F238E27FC236}">
                  <a16:creationId xmlns:a16="http://schemas.microsoft.com/office/drawing/2014/main" id="{CFDC565D-D08B-4BD5-BB91-29E87EA59FF6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183" name="グループ化 182">
            <a:extLst>
              <a:ext uri="{FF2B5EF4-FFF2-40B4-BE49-F238E27FC236}">
                <a16:creationId xmlns:a16="http://schemas.microsoft.com/office/drawing/2014/main" id="{1CE65F91-D4D8-4BC8-9A73-9D5346B1266A}"/>
              </a:ext>
            </a:extLst>
          </p:cNvPr>
          <p:cNvGrpSpPr/>
          <p:nvPr/>
        </p:nvGrpSpPr>
        <p:grpSpPr>
          <a:xfrm>
            <a:off x="4262516" y="5661969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184" name="四角形: 上の 2 つの角を丸める 183">
              <a:extLst>
                <a:ext uri="{FF2B5EF4-FFF2-40B4-BE49-F238E27FC236}">
                  <a16:creationId xmlns:a16="http://schemas.microsoft.com/office/drawing/2014/main" id="{304CCA5A-3372-49F6-8595-A9A8505DC4CA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愛荘町</a:t>
              </a:r>
            </a:p>
          </p:txBody>
        </p:sp>
        <p:sp>
          <p:nvSpPr>
            <p:cNvPr id="185" name="四角形: 上の 2 つの角を丸める 184">
              <a:extLst>
                <a:ext uri="{FF2B5EF4-FFF2-40B4-BE49-F238E27FC236}">
                  <a16:creationId xmlns:a16="http://schemas.microsoft.com/office/drawing/2014/main" id="{38452056-8079-4B2A-B071-41147114D809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208" name="グループ化 207">
            <a:extLst>
              <a:ext uri="{FF2B5EF4-FFF2-40B4-BE49-F238E27FC236}">
                <a16:creationId xmlns:a16="http://schemas.microsoft.com/office/drawing/2014/main" id="{3CF178AB-04FF-4F55-81FE-E569EB841CCD}"/>
              </a:ext>
            </a:extLst>
          </p:cNvPr>
          <p:cNvGrpSpPr/>
          <p:nvPr/>
        </p:nvGrpSpPr>
        <p:grpSpPr>
          <a:xfrm>
            <a:off x="4672662" y="5126731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209" name="四角形: 上の 2 つの角を丸める 208">
              <a:extLst>
                <a:ext uri="{FF2B5EF4-FFF2-40B4-BE49-F238E27FC236}">
                  <a16:creationId xmlns:a16="http://schemas.microsoft.com/office/drawing/2014/main" id="{3F9C6088-EF09-4EC0-B358-5024424930BB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甲良町</a:t>
              </a:r>
            </a:p>
          </p:txBody>
        </p:sp>
        <p:sp>
          <p:nvSpPr>
            <p:cNvPr id="210" name="四角形: 上の 2 つの角を丸める 209">
              <a:extLst>
                <a:ext uri="{FF2B5EF4-FFF2-40B4-BE49-F238E27FC236}">
                  <a16:creationId xmlns:a16="http://schemas.microsoft.com/office/drawing/2014/main" id="{6F2F8E37-D790-4A50-ACB6-9788CB15F4D9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211" name="グループ化 210">
            <a:extLst>
              <a:ext uri="{FF2B5EF4-FFF2-40B4-BE49-F238E27FC236}">
                <a16:creationId xmlns:a16="http://schemas.microsoft.com/office/drawing/2014/main" id="{B2FBB750-7BA0-4563-A3B9-93F0245B88BC}"/>
              </a:ext>
            </a:extLst>
          </p:cNvPr>
          <p:cNvGrpSpPr/>
          <p:nvPr/>
        </p:nvGrpSpPr>
        <p:grpSpPr>
          <a:xfrm>
            <a:off x="3892374" y="5126731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212" name="四角形: 上の 2 つの角を丸める 211">
              <a:extLst>
                <a:ext uri="{FF2B5EF4-FFF2-40B4-BE49-F238E27FC236}">
                  <a16:creationId xmlns:a16="http://schemas.microsoft.com/office/drawing/2014/main" id="{7D8BD805-2FCD-4F62-BBE5-FFC96D119E6E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豊郷町</a:t>
              </a:r>
            </a:p>
          </p:txBody>
        </p:sp>
        <p:sp>
          <p:nvSpPr>
            <p:cNvPr id="213" name="四角形: 上の 2 つの角を丸める 212">
              <a:extLst>
                <a:ext uri="{FF2B5EF4-FFF2-40B4-BE49-F238E27FC236}">
                  <a16:creationId xmlns:a16="http://schemas.microsoft.com/office/drawing/2014/main" id="{AE8D3850-BB1F-4EAC-B203-E79D91852595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2079596231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" name="グループ化 3">
            <a:extLst>
              <a:ext uri="{FF2B5EF4-FFF2-40B4-BE49-F238E27FC236}">
                <a16:creationId xmlns:a16="http://schemas.microsoft.com/office/drawing/2014/main" id="{93661326-05BC-4AD5-947C-62AC0CDECA09}"/>
              </a:ext>
            </a:extLst>
          </p:cNvPr>
          <p:cNvGrpSpPr/>
          <p:nvPr/>
        </p:nvGrpSpPr>
        <p:grpSpPr>
          <a:xfrm>
            <a:off x="857250" y="580572"/>
            <a:ext cx="5336268" cy="8744857"/>
            <a:chOff x="857250" y="580572"/>
            <a:chExt cx="5336268" cy="8744857"/>
          </a:xfrm>
        </p:grpSpPr>
        <p:sp>
          <p:nvSpPr>
            <p:cNvPr id="16643" name="Freeform 259"/>
            <p:cNvSpPr>
              <a:spLocks/>
            </p:cNvSpPr>
            <p:nvPr/>
          </p:nvSpPr>
          <p:spPr bwMode="auto">
            <a:xfrm>
              <a:off x="1628321" y="2445885"/>
              <a:ext cx="3214688" cy="5078866"/>
            </a:xfrm>
            <a:custGeom>
              <a:avLst/>
              <a:gdLst>
                <a:gd name="T0" fmla="*/ 341 w 2835"/>
                <a:gd name="T1" fmla="*/ 4196 h 4479"/>
                <a:gd name="T2" fmla="*/ 284 w 2835"/>
                <a:gd name="T3" fmla="*/ 3969 h 4479"/>
                <a:gd name="T4" fmla="*/ 454 w 2835"/>
                <a:gd name="T5" fmla="*/ 3855 h 4479"/>
                <a:gd name="T6" fmla="*/ 511 w 2835"/>
                <a:gd name="T7" fmla="*/ 3685 h 4479"/>
                <a:gd name="T8" fmla="*/ 511 w 2835"/>
                <a:gd name="T9" fmla="*/ 3572 h 4479"/>
                <a:gd name="T10" fmla="*/ 567 w 2835"/>
                <a:gd name="T11" fmla="*/ 3232 h 4479"/>
                <a:gd name="T12" fmla="*/ 794 w 2835"/>
                <a:gd name="T13" fmla="*/ 3288 h 4479"/>
                <a:gd name="T14" fmla="*/ 908 w 2835"/>
                <a:gd name="T15" fmla="*/ 3175 h 4479"/>
                <a:gd name="T16" fmla="*/ 1078 w 2835"/>
                <a:gd name="T17" fmla="*/ 3118 h 4479"/>
                <a:gd name="T18" fmla="*/ 1191 w 2835"/>
                <a:gd name="T19" fmla="*/ 3118 h 4479"/>
                <a:gd name="T20" fmla="*/ 1361 w 2835"/>
                <a:gd name="T21" fmla="*/ 3062 h 4479"/>
                <a:gd name="T22" fmla="*/ 1418 w 2835"/>
                <a:gd name="T23" fmla="*/ 2721 h 4479"/>
                <a:gd name="T24" fmla="*/ 1701 w 2835"/>
                <a:gd name="T25" fmla="*/ 2608 h 4479"/>
                <a:gd name="T26" fmla="*/ 1758 w 2835"/>
                <a:gd name="T27" fmla="*/ 2438 h 4479"/>
                <a:gd name="T28" fmla="*/ 2042 w 2835"/>
                <a:gd name="T29" fmla="*/ 2381 h 4479"/>
                <a:gd name="T30" fmla="*/ 2098 w 2835"/>
                <a:gd name="T31" fmla="*/ 2268 h 4479"/>
                <a:gd name="T32" fmla="*/ 2268 w 2835"/>
                <a:gd name="T33" fmla="*/ 2211 h 4479"/>
                <a:gd name="T34" fmla="*/ 2382 w 2835"/>
                <a:gd name="T35" fmla="*/ 2098 h 4479"/>
                <a:gd name="T36" fmla="*/ 2495 w 2835"/>
                <a:gd name="T37" fmla="*/ 2041 h 4479"/>
                <a:gd name="T38" fmla="*/ 2552 w 2835"/>
                <a:gd name="T39" fmla="*/ 1927 h 4479"/>
                <a:gd name="T40" fmla="*/ 2665 w 2835"/>
                <a:gd name="T41" fmla="*/ 1871 h 4479"/>
                <a:gd name="T42" fmla="*/ 2722 w 2835"/>
                <a:gd name="T43" fmla="*/ 1644 h 4479"/>
                <a:gd name="T44" fmla="*/ 2779 w 2835"/>
                <a:gd name="T45" fmla="*/ 1474 h 4479"/>
                <a:gd name="T46" fmla="*/ 2779 w 2835"/>
                <a:gd name="T47" fmla="*/ 1247 h 4479"/>
                <a:gd name="T48" fmla="*/ 2722 w 2835"/>
                <a:gd name="T49" fmla="*/ 1077 h 4479"/>
                <a:gd name="T50" fmla="*/ 2325 w 2835"/>
                <a:gd name="T51" fmla="*/ 850 h 4479"/>
                <a:gd name="T52" fmla="*/ 2268 w 2835"/>
                <a:gd name="T53" fmla="*/ 623 h 4479"/>
                <a:gd name="T54" fmla="*/ 2268 w 2835"/>
                <a:gd name="T55" fmla="*/ 510 h 4479"/>
                <a:gd name="T56" fmla="*/ 2212 w 2835"/>
                <a:gd name="T57" fmla="*/ 56 h 4479"/>
                <a:gd name="T58" fmla="*/ 2042 w 2835"/>
                <a:gd name="T59" fmla="*/ 0 h 4479"/>
                <a:gd name="T60" fmla="*/ 1985 w 2835"/>
                <a:gd name="T61" fmla="*/ 567 h 4479"/>
                <a:gd name="T62" fmla="*/ 1928 w 2835"/>
                <a:gd name="T63" fmla="*/ 510 h 4479"/>
                <a:gd name="T64" fmla="*/ 1815 w 2835"/>
                <a:gd name="T65" fmla="*/ 226 h 4479"/>
                <a:gd name="T66" fmla="*/ 1645 w 2835"/>
                <a:gd name="T67" fmla="*/ 397 h 4479"/>
                <a:gd name="T68" fmla="*/ 1531 w 2835"/>
                <a:gd name="T69" fmla="*/ 397 h 4479"/>
                <a:gd name="T70" fmla="*/ 1361 w 2835"/>
                <a:gd name="T71" fmla="*/ 453 h 4479"/>
                <a:gd name="T72" fmla="*/ 1304 w 2835"/>
                <a:gd name="T73" fmla="*/ 567 h 4479"/>
                <a:gd name="T74" fmla="*/ 1191 w 2835"/>
                <a:gd name="T75" fmla="*/ 850 h 4479"/>
                <a:gd name="T76" fmla="*/ 1304 w 2835"/>
                <a:gd name="T77" fmla="*/ 1247 h 4479"/>
                <a:gd name="T78" fmla="*/ 1418 w 2835"/>
                <a:gd name="T79" fmla="*/ 1304 h 4479"/>
                <a:gd name="T80" fmla="*/ 1475 w 2835"/>
                <a:gd name="T81" fmla="*/ 1644 h 4479"/>
                <a:gd name="T82" fmla="*/ 1248 w 2835"/>
                <a:gd name="T83" fmla="*/ 1701 h 4479"/>
                <a:gd name="T84" fmla="*/ 1078 w 2835"/>
                <a:gd name="T85" fmla="*/ 1984 h 4479"/>
                <a:gd name="T86" fmla="*/ 908 w 2835"/>
                <a:gd name="T87" fmla="*/ 2041 h 4479"/>
                <a:gd name="T88" fmla="*/ 794 w 2835"/>
                <a:gd name="T89" fmla="*/ 2211 h 4479"/>
                <a:gd name="T90" fmla="*/ 681 w 2835"/>
                <a:gd name="T91" fmla="*/ 2268 h 4479"/>
                <a:gd name="T92" fmla="*/ 624 w 2835"/>
                <a:gd name="T93" fmla="*/ 2438 h 4479"/>
                <a:gd name="T94" fmla="*/ 397 w 2835"/>
                <a:gd name="T95" fmla="*/ 2608 h 4479"/>
                <a:gd name="T96" fmla="*/ 511 w 2835"/>
                <a:gd name="T97" fmla="*/ 3005 h 4479"/>
                <a:gd name="T98" fmla="*/ 397 w 2835"/>
                <a:gd name="T99" fmla="*/ 3062 h 4479"/>
                <a:gd name="T100" fmla="*/ 454 w 2835"/>
                <a:gd name="T101" fmla="*/ 3345 h 4479"/>
                <a:gd name="T102" fmla="*/ 284 w 2835"/>
                <a:gd name="T103" fmla="*/ 3402 h 4479"/>
                <a:gd name="T104" fmla="*/ 227 w 2835"/>
                <a:gd name="T105" fmla="*/ 3629 h 4479"/>
                <a:gd name="T106" fmla="*/ 114 w 2835"/>
                <a:gd name="T107" fmla="*/ 3742 h 4479"/>
                <a:gd name="T108" fmla="*/ 57 w 2835"/>
                <a:gd name="T109" fmla="*/ 3969 h 4479"/>
                <a:gd name="T110" fmla="*/ 170 w 2835"/>
                <a:gd name="T111" fmla="*/ 4252 h 4479"/>
                <a:gd name="T112" fmla="*/ 227 w 2835"/>
                <a:gd name="T113" fmla="*/ 4479 h 447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</a:cxnLst>
              <a:rect l="0" t="0" r="r" b="b"/>
              <a:pathLst>
                <a:path w="2835" h="4479">
                  <a:moveTo>
                    <a:pt x="284" y="4479"/>
                  </a:moveTo>
                  <a:lnTo>
                    <a:pt x="284" y="4196"/>
                  </a:lnTo>
                  <a:lnTo>
                    <a:pt x="341" y="4196"/>
                  </a:lnTo>
                  <a:lnTo>
                    <a:pt x="341" y="4025"/>
                  </a:lnTo>
                  <a:lnTo>
                    <a:pt x="284" y="4025"/>
                  </a:lnTo>
                  <a:lnTo>
                    <a:pt x="284" y="3969"/>
                  </a:lnTo>
                  <a:lnTo>
                    <a:pt x="341" y="3969"/>
                  </a:lnTo>
                  <a:lnTo>
                    <a:pt x="341" y="3855"/>
                  </a:lnTo>
                  <a:lnTo>
                    <a:pt x="454" y="3855"/>
                  </a:lnTo>
                  <a:lnTo>
                    <a:pt x="454" y="3629"/>
                  </a:lnTo>
                  <a:lnTo>
                    <a:pt x="511" y="3629"/>
                  </a:lnTo>
                  <a:lnTo>
                    <a:pt x="511" y="3685"/>
                  </a:lnTo>
                  <a:lnTo>
                    <a:pt x="567" y="3685"/>
                  </a:lnTo>
                  <a:lnTo>
                    <a:pt x="567" y="3572"/>
                  </a:lnTo>
                  <a:lnTo>
                    <a:pt x="511" y="3572"/>
                  </a:lnTo>
                  <a:lnTo>
                    <a:pt x="511" y="3288"/>
                  </a:lnTo>
                  <a:lnTo>
                    <a:pt x="567" y="3288"/>
                  </a:lnTo>
                  <a:lnTo>
                    <a:pt x="567" y="3232"/>
                  </a:lnTo>
                  <a:lnTo>
                    <a:pt x="624" y="3232"/>
                  </a:lnTo>
                  <a:lnTo>
                    <a:pt x="624" y="3288"/>
                  </a:lnTo>
                  <a:lnTo>
                    <a:pt x="794" y="3288"/>
                  </a:lnTo>
                  <a:lnTo>
                    <a:pt x="794" y="3118"/>
                  </a:lnTo>
                  <a:lnTo>
                    <a:pt x="908" y="3118"/>
                  </a:lnTo>
                  <a:lnTo>
                    <a:pt x="908" y="3175"/>
                  </a:lnTo>
                  <a:lnTo>
                    <a:pt x="1021" y="3175"/>
                  </a:lnTo>
                  <a:lnTo>
                    <a:pt x="1021" y="3118"/>
                  </a:lnTo>
                  <a:lnTo>
                    <a:pt x="1078" y="3118"/>
                  </a:lnTo>
                  <a:lnTo>
                    <a:pt x="1078" y="3062"/>
                  </a:lnTo>
                  <a:lnTo>
                    <a:pt x="1191" y="3062"/>
                  </a:lnTo>
                  <a:lnTo>
                    <a:pt x="1191" y="3118"/>
                  </a:lnTo>
                  <a:lnTo>
                    <a:pt x="1304" y="3118"/>
                  </a:lnTo>
                  <a:lnTo>
                    <a:pt x="1304" y="3062"/>
                  </a:lnTo>
                  <a:lnTo>
                    <a:pt x="1361" y="3062"/>
                  </a:lnTo>
                  <a:lnTo>
                    <a:pt x="1361" y="2835"/>
                  </a:lnTo>
                  <a:lnTo>
                    <a:pt x="1418" y="2835"/>
                  </a:lnTo>
                  <a:lnTo>
                    <a:pt x="1418" y="2721"/>
                  </a:lnTo>
                  <a:lnTo>
                    <a:pt x="1531" y="2721"/>
                  </a:lnTo>
                  <a:lnTo>
                    <a:pt x="1531" y="2608"/>
                  </a:lnTo>
                  <a:lnTo>
                    <a:pt x="1701" y="2608"/>
                  </a:lnTo>
                  <a:lnTo>
                    <a:pt x="1701" y="2495"/>
                  </a:lnTo>
                  <a:lnTo>
                    <a:pt x="1758" y="2495"/>
                  </a:lnTo>
                  <a:lnTo>
                    <a:pt x="1758" y="2438"/>
                  </a:lnTo>
                  <a:lnTo>
                    <a:pt x="1928" y="2438"/>
                  </a:lnTo>
                  <a:lnTo>
                    <a:pt x="1928" y="2381"/>
                  </a:lnTo>
                  <a:lnTo>
                    <a:pt x="2042" y="2381"/>
                  </a:lnTo>
                  <a:lnTo>
                    <a:pt x="2042" y="2324"/>
                  </a:lnTo>
                  <a:lnTo>
                    <a:pt x="2098" y="2324"/>
                  </a:lnTo>
                  <a:lnTo>
                    <a:pt x="2098" y="2268"/>
                  </a:lnTo>
                  <a:lnTo>
                    <a:pt x="2155" y="2268"/>
                  </a:lnTo>
                  <a:lnTo>
                    <a:pt x="2155" y="2211"/>
                  </a:lnTo>
                  <a:lnTo>
                    <a:pt x="2268" y="2211"/>
                  </a:lnTo>
                  <a:lnTo>
                    <a:pt x="2268" y="2154"/>
                  </a:lnTo>
                  <a:lnTo>
                    <a:pt x="2382" y="2154"/>
                  </a:lnTo>
                  <a:lnTo>
                    <a:pt x="2382" y="2098"/>
                  </a:lnTo>
                  <a:lnTo>
                    <a:pt x="2439" y="2098"/>
                  </a:lnTo>
                  <a:lnTo>
                    <a:pt x="2439" y="2041"/>
                  </a:lnTo>
                  <a:lnTo>
                    <a:pt x="2495" y="2041"/>
                  </a:lnTo>
                  <a:lnTo>
                    <a:pt x="2495" y="1984"/>
                  </a:lnTo>
                  <a:lnTo>
                    <a:pt x="2552" y="1984"/>
                  </a:lnTo>
                  <a:lnTo>
                    <a:pt x="2552" y="1927"/>
                  </a:lnTo>
                  <a:lnTo>
                    <a:pt x="2609" y="1927"/>
                  </a:lnTo>
                  <a:lnTo>
                    <a:pt x="2609" y="1871"/>
                  </a:lnTo>
                  <a:lnTo>
                    <a:pt x="2665" y="1871"/>
                  </a:lnTo>
                  <a:lnTo>
                    <a:pt x="2665" y="1757"/>
                  </a:lnTo>
                  <a:lnTo>
                    <a:pt x="2722" y="1757"/>
                  </a:lnTo>
                  <a:lnTo>
                    <a:pt x="2722" y="1644"/>
                  </a:lnTo>
                  <a:lnTo>
                    <a:pt x="2722" y="1587"/>
                  </a:lnTo>
                  <a:lnTo>
                    <a:pt x="2779" y="1587"/>
                  </a:lnTo>
                  <a:lnTo>
                    <a:pt x="2779" y="1474"/>
                  </a:lnTo>
                  <a:lnTo>
                    <a:pt x="2835" y="1474"/>
                  </a:lnTo>
                  <a:lnTo>
                    <a:pt x="2835" y="1247"/>
                  </a:lnTo>
                  <a:lnTo>
                    <a:pt x="2779" y="1247"/>
                  </a:lnTo>
                  <a:lnTo>
                    <a:pt x="2779" y="1190"/>
                  </a:lnTo>
                  <a:lnTo>
                    <a:pt x="2722" y="1190"/>
                  </a:lnTo>
                  <a:lnTo>
                    <a:pt x="2722" y="1077"/>
                  </a:lnTo>
                  <a:lnTo>
                    <a:pt x="2382" y="1077"/>
                  </a:lnTo>
                  <a:lnTo>
                    <a:pt x="2382" y="850"/>
                  </a:lnTo>
                  <a:lnTo>
                    <a:pt x="2325" y="850"/>
                  </a:lnTo>
                  <a:lnTo>
                    <a:pt x="2325" y="737"/>
                  </a:lnTo>
                  <a:lnTo>
                    <a:pt x="2268" y="737"/>
                  </a:lnTo>
                  <a:lnTo>
                    <a:pt x="2268" y="623"/>
                  </a:lnTo>
                  <a:lnTo>
                    <a:pt x="2212" y="623"/>
                  </a:lnTo>
                  <a:lnTo>
                    <a:pt x="2212" y="507"/>
                  </a:lnTo>
                  <a:lnTo>
                    <a:pt x="2268" y="510"/>
                  </a:lnTo>
                  <a:lnTo>
                    <a:pt x="2268" y="340"/>
                  </a:lnTo>
                  <a:lnTo>
                    <a:pt x="2212" y="340"/>
                  </a:lnTo>
                  <a:lnTo>
                    <a:pt x="2212" y="56"/>
                  </a:lnTo>
                  <a:lnTo>
                    <a:pt x="2098" y="56"/>
                  </a:lnTo>
                  <a:lnTo>
                    <a:pt x="2098" y="0"/>
                  </a:lnTo>
                  <a:lnTo>
                    <a:pt x="2042" y="0"/>
                  </a:lnTo>
                  <a:lnTo>
                    <a:pt x="2042" y="226"/>
                  </a:lnTo>
                  <a:lnTo>
                    <a:pt x="1985" y="226"/>
                  </a:lnTo>
                  <a:lnTo>
                    <a:pt x="1985" y="567"/>
                  </a:lnTo>
                  <a:lnTo>
                    <a:pt x="1872" y="567"/>
                  </a:lnTo>
                  <a:lnTo>
                    <a:pt x="1872" y="510"/>
                  </a:lnTo>
                  <a:lnTo>
                    <a:pt x="1928" y="510"/>
                  </a:lnTo>
                  <a:lnTo>
                    <a:pt x="1928" y="453"/>
                  </a:lnTo>
                  <a:lnTo>
                    <a:pt x="1815" y="453"/>
                  </a:lnTo>
                  <a:lnTo>
                    <a:pt x="1815" y="226"/>
                  </a:lnTo>
                  <a:lnTo>
                    <a:pt x="1701" y="226"/>
                  </a:lnTo>
                  <a:lnTo>
                    <a:pt x="1701" y="397"/>
                  </a:lnTo>
                  <a:lnTo>
                    <a:pt x="1645" y="397"/>
                  </a:lnTo>
                  <a:lnTo>
                    <a:pt x="1645" y="510"/>
                  </a:lnTo>
                  <a:lnTo>
                    <a:pt x="1531" y="510"/>
                  </a:lnTo>
                  <a:lnTo>
                    <a:pt x="1531" y="397"/>
                  </a:lnTo>
                  <a:lnTo>
                    <a:pt x="1418" y="397"/>
                  </a:lnTo>
                  <a:lnTo>
                    <a:pt x="1418" y="453"/>
                  </a:lnTo>
                  <a:lnTo>
                    <a:pt x="1361" y="453"/>
                  </a:lnTo>
                  <a:lnTo>
                    <a:pt x="1361" y="510"/>
                  </a:lnTo>
                  <a:lnTo>
                    <a:pt x="1304" y="510"/>
                  </a:lnTo>
                  <a:lnTo>
                    <a:pt x="1304" y="567"/>
                  </a:lnTo>
                  <a:lnTo>
                    <a:pt x="1248" y="567"/>
                  </a:lnTo>
                  <a:lnTo>
                    <a:pt x="1248" y="850"/>
                  </a:lnTo>
                  <a:lnTo>
                    <a:pt x="1191" y="850"/>
                  </a:lnTo>
                  <a:lnTo>
                    <a:pt x="1191" y="1190"/>
                  </a:lnTo>
                  <a:lnTo>
                    <a:pt x="1304" y="1190"/>
                  </a:lnTo>
                  <a:lnTo>
                    <a:pt x="1304" y="1247"/>
                  </a:lnTo>
                  <a:lnTo>
                    <a:pt x="1361" y="1247"/>
                  </a:lnTo>
                  <a:lnTo>
                    <a:pt x="1361" y="1304"/>
                  </a:lnTo>
                  <a:lnTo>
                    <a:pt x="1418" y="1304"/>
                  </a:lnTo>
                  <a:lnTo>
                    <a:pt x="1418" y="1531"/>
                  </a:lnTo>
                  <a:lnTo>
                    <a:pt x="1475" y="1531"/>
                  </a:lnTo>
                  <a:lnTo>
                    <a:pt x="1475" y="1644"/>
                  </a:lnTo>
                  <a:lnTo>
                    <a:pt x="1304" y="1644"/>
                  </a:lnTo>
                  <a:lnTo>
                    <a:pt x="1304" y="1701"/>
                  </a:lnTo>
                  <a:lnTo>
                    <a:pt x="1248" y="1701"/>
                  </a:lnTo>
                  <a:lnTo>
                    <a:pt x="1248" y="1757"/>
                  </a:lnTo>
                  <a:lnTo>
                    <a:pt x="1078" y="1757"/>
                  </a:lnTo>
                  <a:lnTo>
                    <a:pt x="1078" y="1984"/>
                  </a:lnTo>
                  <a:lnTo>
                    <a:pt x="964" y="1984"/>
                  </a:lnTo>
                  <a:lnTo>
                    <a:pt x="964" y="2041"/>
                  </a:lnTo>
                  <a:lnTo>
                    <a:pt x="908" y="2041"/>
                  </a:lnTo>
                  <a:lnTo>
                    <a:pt x="908" y="2098"/>
                  </a:lnTo>
                  <a:lnTo>
                    <a:pt x="794" y="2098"/>
                  </a:lnTo>
                  <a:lnTo>
                    <a:pt x="794" y="2211"/>
                  </a:lnTo>
                  <a:lnTo>
                    <a:pt x="737" y="2211"/>
                  </a:lnTo>
                  <a:lnTo>
                    <a:pt x="737" y="2268"/>
                  </a:lnTo>
                  <a:lnTo>
                    <a:pt x="681" y="2268"/>
                  </a:lnTo>
                  <a:lnTo>
                    <a:pt x="681" y="2381"/>
                  </a:lnTo>
                  <a:lnTo>
                    <a:pt x="624" y="2381"/>
                  </a:lnTo>
                  <a:lnTo>
                    <a:pt x="624" y="2438"/>
                  </a:lnTo>
                  <a:lnTo>
                    <a:pt x="511" y="2438"/>
                  </a:lnTo>
                  <a:lnTo>
                    <a:pt x="511" y="2608"/>
                  </a:lnTo>
                  <a:lnTo>
                    <a:pt x="397" y="2608"/>
                  </a:lnTo>
                  <a:lnTo>
                    <a:pt x="397" y="2948"/>
                  </a:lnTo>
                  <a:lnTo>
                    <a:pt x="511" y="2948"/>
                  </a:lnTo>
                  <a:lnTo>
                    <a:pt x="511" y="3005"/>
                  </a:lnTo>
                  <a:lnTo>
                    <a:pt x="454" y="3005"/>
                  </a:lnTo>
                  <a:lnTo>
                    <a:pt x="454" y="3062"/>
                  </a:lnTo>
                  <a:lnTo>
                    <a:pt x="397" y="3062"/>
                  </a:lnTo>
                  <a:lnTo>
                    <a:pt x="397" y="3232"/>
                  </a:lnTo>
                  <a:lnTo>
                    <a:pt x="454" y="3232"/>
                  </a:lnTo>
                  <a:lnTo>
                    <a:pt x="454" y="3345"/>
                  </a:lnTo>
                  <a:lnTo>
                    <a:pt x="397" y="3345"/>
                  </a:lnTo>
                  <a:lnTo>
                    <a:pt x="397" y="3402"/>
                  </a:lnTo>
                  <a:lnTo>
                    <a:pt x="284" y="3402"/>
                  </a:lnTo>
                  <a:lnTo>
                    <a:pt x="284" y="3572"/>
                  </a:lnTo>
                  <a:lnTo>
                    <a:pt x="227" y="3572"/>
                  </a:lnTo>
                  <a:lnTo>
                    <a:pt x="227" y="3629"/>
                  </a:lnTo>
                  <a:lnTo>
                    <a:pt x="170" y="3629"/>
                  </a:lnTo>
                  <a:lnTo>
                    <a:pt x="170" y="3742"/>
                  </a:lnTo>
                  <a:lnTo>
                    <a:pt x="114" y="3742"/>
                  </a:lnTo>
                  <a:lnTo>
                    <a:pt x="114" y="3855"/>
                  </a:lnTo>
                  <a:lnTo>
                    <a:pt x="57" y="3855"/>
                  </a:lnTo>
                  <a:lnTo>
                    <a:pt x="57" y="3969"/>
                  </a:lnTo>
                  <a:lnTo>
                    <a:pt x="0" y="3969"/>
                  </a:lnTo>
                  <a:lnTo>
                    <a:pt x="0" y="4252"/>
                  </a:lnTo>
                  <a:lnTo>
                    <a:pt x="170" y="4252"/>
                  </a:lnTo>
                  <a:lnTo>
                    <a:pt x="170" y="4366"/>
                  </a:lnTo>
                  <a:lnTo>
                    <a:pt x="227" y="4366"/>
                  </a:lnTo>
                  <a:lnTo>
                    <a:pt x="227" y="4479"/>
                  </a:lnTo>
                  <a:lnTo>
                    <a:pt x="284" y="4479"/>
                  </a:lnTo>
                  <a:close/>
                </a:path>
              </a:pathLst>
            </a:custGeom>
            <a:ln>
              <a:headEnd/>
              <a:tailEnd/>
            </a:ln>
          </p:spPr>
          <p:style>
            <a:lnRef idx="2">
              <a:schemeClr val="accent5">
                <a:shade val="50000"/>
              </a:schemeClr>
            </a:lnRef>
            <a:fillRef idx="1">
              <a:schemeClr val="accent5"/>
            </a:fillRef>
            <a:effectRef idx="0">
              <a:schemeClr val="accent5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grpSp>
          <p:nvGrpSpPr>
            <p:cNvPr id="16669" name="Group 285"/>
            <p:cNvGrpSpPr>
              <a:grpSpLocks/>
            </p:cNvGrpSpPr>
            <p:nvPr/>
          </p:nvGrpSpPr>
          <p:grpSpPr bwMode="auto">
            <a:xfrm>
              <a:off x="857250" y="580572"/>
              <a:ext cx="5336268" cy="8744857"/>
              <a:chOff x="756" y="176"/>
              <a:chExt cx="4706" cy="7712"/>
            </a:xfrm>
          </p:grpSpPr>
          <p:sp>
            <p:nvSpPr>
              <p:cNvPr id="16644" name="Freeform 260"/>
              <p:cNvSpPr>
                <a:spLocks/>
              </p:cNvSpPr>
              <p:nvPr/>
            </p:nvSpPr>
            <p:spPr bwMode="auto">
              <a:xfrm>
                <a:off x="1096" y="3748"/>
                <a:ext cx="1588" cy="3459"/>
              </a:xfrm>
              <a:custGeom>
                <a:avLst/>
                <a:gdLst>
                  <a:gd name="T0" fmla="*/ 567 w 1588"/>
                  <a:gd name="T1" fmla="*/ 2552 h 3459"/>
                  <a:gd name="T2" fmla="*/ 510 w 1588"/>
                  <a:gd name="T3" fmla="*/ 2325 h 3459"/>
                  <a:gd name="T4" fmla="*/ 397 w 1588"/>
                  <a:gd name="T5" fmla="*/ 2042 h 3459"/>
                  <a:gd name="T6" fmla="*/ 454 w 1588"/>
                  <a:gd name="T7" fmla="*/ 1815 h 3459"/>
                  <a:gd name="T8" fmla="*/ 567 w 1588"/>
                  <a:gd name="T9" fmla="*/ 1702 h 3459"/>
                  <a:gd name="T10" fmla="*/ 624 w 1588"/>
                  <a:gd name="T11" fmla="*/ 1475 h 3459"/>
                  <a:gd name="T12" fmla="*/ 794 w 1588"/>
                  <a:gd name="T13" fmla="*/ 1418 h 3459"/>
                  <a:gd name="T14" fmla="*/ 737 w 1588"/>
                  <a:gd name="T15" fmla="*/ 1135 h 3459"/>
                  <a:gd name="T16" fmla="*/ 851 w 1588"/>
                  <a:gd name="T17" fmla="*/ 1078 h 3459"/>
                  <a:gd name="T18" fmla="*/ 737 w 1588"/>
                  <a:gd name="T19" fmla="*/ 681 h 3459"/>
                  <a:gd name="T20" fmla="*/ 964 w 1588"/>
                  <a:gd name="T21" fmla="*/ 511 h 3459"/>
                  <a:gd name="T22" fmla="*/ 1021 w 1588"/>
                  <a:gd name="T23" fmla="*/ 341 h 3459"/>
                  <a:gd name="T24" fmla="*/ 1134 w 1588"/>
                  <a:gd name="T25" fmla="*/ 284 h 3459"/>
                  <a:gd name="T26" fmla="*/ 1191 w 1588"/>
                  <a:gd name="T27" fmla="*/ 114 h 3459"/>
                  <a:gd name="T28" fmla="*/ 964 w 1588"/>
                  <a:gd name="T29" fmla="*/ 57 h 3459"/>
                  <a:gd name="T30" fmla="*/ 907 w 1588"/>
                  <a:gd name="T31" fmla="*/ 171 h 3459"/>
                  <a:gd name="T32" fmla="*/ 624 w 1588"/>
                  <a:gd name="T33" fmla="*/ 114 h 3459"/>
                  <a:gd name="T34" fmla="*/ 567 w 1588"/>
                  <a:gd name="T35" fmla="*/ 0 h 3459"/>
                  <a:gd name="T36" fmla="*/ 227 w 1588"/>
                  <a:gd name="T37" fmla="*/ 114 h 3459"/>
                  <a:gd name="T38" fmla="*/ 170 w 1588"/>
                  <a:gd name="T39" fmla="*/ 454 h 3459"/>
                  <a:gd name="T40" fmla="*/ 170 w 1588"/>
                  <a:gd name="T41" fmla="*/ 681 h 3459"/>
                  <a:gd name="T42" fmla="*/ 227 w 1588"/>
                  <a:gd name="T43" fmla="*/ 1021 h 3459"/>
                  <a:gd name="T44" fmla="*/ 227 w 1588"/>
                  <a:gd name="T45" fmla="*/ 1078 h 3459"/>
                  <a:gd name="T46" fmla="*/ 170 w 1588"/>
                  <a:gd name="T47" fmla="*/ 1531 h 3459"/>
                  <a:gd name="T48" fmla="*/ 170 w 1588"/>
                  <a:gd name="T49" fmla="*/ 1645 h 3459"/>
                  <a:gd name="T50" fmla="*/ 114 w 1588"/>
                  <a:gd name="T51" fmla="*/ 1928 h 3459"/>
                  <a:gd name="T52" fmla="*/ 57 w 1588"/>
                  <a:gd name="T53" fmla="*/ 2098 h 3459"/>
                  <a:gd name="T54" fmla="*/ 170 w 1588"/>
                  <a:gd name="T55" fmla="*/ 2269 h 3459"/>
                  <a:gd name="T56" fmla="*/ 114 w 1588"/>
                  <a:gd name="T57" fmla="*/ 2325 h 3459"/>
                  <a:gd name="T58" fmla="*/ 227 w 1588"/>
                  <a:gd name="T59" fmla="*/ 2495 h 3459"/>
                  <a:gd name="T60" fmla="*/ 340 w 1588"/>
                  <a:gd name="T61" fmla="*/ 2722 h 3459"/>
                  <a:gd name="T62" fmla="*/ 397 w 1588"/>
                  <a:gd name="T63" fmla="*/ 3119 h 3459"/>
                  <a:gd name="T64" fmla="*/ 397 w 1588"/>
                  <a:gd name="T65" fmla="*/ 3289 h 3459"/>
                  <a:gd name="T66" fmla="*/ 454 w 1588"/>
                  <a:gd name="T67" fmla="*/ 3403 h 3459"/>
                  <a:gd name="T68" fmla="*/ 624 w 1588"/>
                  <a:gd name="T69" fmla="*/ 3459 h 3459"/>
                  <a:gd name="T70" fmla="*/ 681 w 1588"/>
                  <a:gd name="T71" fmla="*/ 3346 h 3459"/>
                  <a:gd name="T72" fmla="*/ 851 w 1588"/>
                  <a:gd name="T73" fmla="*/ 3289 h 3459"/>
                  <a:gd name="T74" fmla="*/ 1077 w 1588"/>
                  <a:gd name="T75" fmla="*/ 3289 h 3459"/>
                  <a:gd name="T76" fmla="*/ 1304 w 1588"/>
                  <a:gd name="T77" fmla="*/ 3119 h 3459"/>
                  <a:gd name="T78" fmla="*/ 1474 w 1588"/>
                  <a:gd name="T79" fmla="*/ 3006 h 3459"/>
                  <a:gd name="T80" fmla="*/ 1531 w 1588"/>
                  <a:gd name="T81" fmla="*/ 2949 h 3459"/>
                  <a:gd name="T82" fmla="*/ 1474 w 1588"/>
                  <a:gd name="T83" fmla="*/ 2836 h 3459"/>
                  <a:gd name="T84" fmla="*/ 1361 w 1588"/>
                  <a:gd name="T85" fmla="*/ 2779 h 3459"/>
                  <a:gd name="T86" fmla="*/ 1304 w 1588"/>
                  <a:gd name="T87" fmla="*/ 2665 h 3459"/>
                  <a:gd name="T88" fmla="*/ 1134 w 1588"/>
                  <a:gd name="T89" fmla="*/ 2552 h 3459"/>
                  <a:gd name="T90" fmla="*/ 1077 w 1588"/>
                  <a:gd name="T91" fmla="*/ 2552 h 3459"/>
                  <a:gd name="T92" fmla="*/ 964 w 1588"/>
                  <a:gd name="T93" fmla="*/ 2609 h 3459"/>
                  <a:gd name="T94" fmla="*/ 907 w 1588"/>
                  <a:gd name="T95" fmla="*/ 2439 h 345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</a:cxnLst>
                <a:rect l="0" t="0" r="r" b="b"/>
                <a:pathLst>
                  <a:path w="1588" h="3459">
                    <a:moveTo>
                      <a:pt x="624" y="2439"/>
                    </a:moveTo>
                    <a:lnTo>
                      <a:pt x="624" y="2552"/>
                    </a:lnTo>
                    <a:lnTo>
                      <a:pt x="567" y="2552"/>
                    </a:lnTo>
                    <a:lnTo>
                      <a:pt x="567" y="2439"/>
                    </a:lnTo>
                    <a:lnTo>
                      <a:pt x="510" y="2439"/>
                    </a:lnTo>
                    <a:lnTo>
                      <a:pt x="510" y="2325"/>
                    </a:lnTo>
                    <a:lnTo>
                      <a:pt x="340" y="2325"/>
                    </a:lnTo>
                    <a:lnTo>
                      <a:pt x="340" y="2042"/>
                    </a:lnTo>
                    <a:lnTo>
                      <a:pt x="397" y="2042"/>
                    </a:lnTo>
                    <a:lnTo>
                      <a:pt x="397" y="1928"/>
                    </a:lnTo>
                    <a:lnTo>
                      <a:pt x="454" y="1928"/>
                    </a:lnTo>
                    <a:lnTo>
                      <a:pt x="454" y="1815"/>
                    </a:lnTo>
                    <a:lnTo>
                      <a:pt x="510" y="1815"/>
                    </a:lnTo>
                    <a:lnTo>
                      <a:pt x="510" y="1702"/>
                    </a:lnTo>
                    <a:lnTo>
                      <a:pt x="567" y="1702"/>
                    </a:lnTo>
                    <a:lnTo>
                      <a:pt x="567" y="1645"/>
                    </a:lnTo>
                    <a:lnTo>
                      <a:pt x="624" y="1645"/>
                    </a:lnTo>
                    <a:lnTo>
                      <a:pt x="624" y="1475"/>
                    </a:lnTo>
                    <a:lnTo>
                      <a:pt x="737" y="1475"/>
                    </a:lnTo>
                    <a:lnTo>
                      <a:pt x="737" y="1418"/>
                    </a:lnTo>
                    <a:lnTo>
                      <a:pt x="794" y="1418"/>
                    </a:lnTo>
                    <a:lnTo>
                      <a:pt x="794" y="1305"/>
                    </a:lnTo>
                    <a:lnTo>
                      <a:pt x="737" y="1305"/>
                    </a:lnTo>
                    <a:lnTo>
                      <a:pt x="737" y="1135"/>
                    </a:lnTo>
                    <a:lnTo>
                      <a:pt x="794" y="1135"/>
                    </a:lnTo>
                    <a:lnTo>
                      <a:pt x="794" y="1078"/>
                    </a:lnTo>
                    <a:lnTo>
                      <a:pt x="851" y="1078"/>
                    </a:lnTo>
                    <a:lnTo>
                      <a:pt x="851" y="1021"/>
                    </a:lnTo>
                    <a:lnTo>
                      <a:pt x="737" y="1021"/>
                    </a:lnTo>
                    <a:lnTo>
                      <a:pt x="737" y="681"/>
                    </a:lnTo>
                    <a:lnTo>
                      <a:pt x="851" y="681"/>
                    </a:lnTo>
                    <a:lnTo>
                      <a:pt x="851" y="511"/>
                    </a:lnTo>
                    <a:lnTo>
                      <a:pt x="964" y="511"/>
                    </a:lnTo>
                    <a:lnTo>
                      <a:pt x="964" y="454"/>
                    </a:lnTo>
                    <a:lnTo>
                      <a:pt x="1021" y="454"/>
                    </a:lnTo>
                    <a:lnTo>
                      <a:pt x="1021" y="341"/>
                    </a:lnTo>
                    <a:lnTo>
                      <a:pt x="1077" y="341"/>
                    </a:lnTo>
                    <a:lnTo>
                      <a:pt x="1077" y="284"/>
                    </a:lnTo>
                    <a:lnTo>
                      <a:pt x="1134" y="284"/>
                    </a:lnTo>
                    <a:lnTo>
                      <a:pt x="1134" y="171"/>
                    </a:lnTo>
                    <a:lnTo>
                      <a:pt x="1191" y="171"/>
                    </a:lnTo>
                    <a:lnTo>
                      <a:pt x="1191" y="114"/>
                    </a:lnTo>
                    <a:lnTo>
                      <a:pt x="1134" y="114"/>
                    </a:lnTo>
                    <a:lnTo>
                      <a:pt x="1134" y="57"/>
                    </a:lnTo>
                    <a:lnTo>
                      <a:pt x="964" y="57"/>
                    </a:lnTo>
                    <a:lnTo>
                      <a:pt x="964" y="114"/>
                    </a:lnTo>
                    <a:lnTo>
                      <a:pt x="907" y="114"/>
                    </a:lnTo>
                    <a:lnTo>
                      <a:pt x="907" y="171"/>
                    </a:lnTo>
                    <a:lnTo>
                      <a:pt x="681" y="171"/>
                    </a:lnTo>
                    <a:lnTo>
                      <a:pt x="681" y="114"/>
                    </a:lnTo>
                    <a:lnTo>
                      <a:pt x="624" y="114"/>
                    </a:lnTo>
                    <a:lnTo>
                      <a:pt x="624" y="57"/>
                    </a:lnTo>
                    <a:lnTo>
                      <a:pt x="567" y="57"/>
                    </a:lnTo>
                    <a:lnTo>
                      <a:pt x="567" y="0"/>
                    </a:lnTo>
                    <a:lnTo>
                      <a:pt x="284" y="0"/>
                    </a:lnTo>
                    <a:lnTo>
                      <a:pt x="284" y="114"/>
                    </a:lnTo>
                    <a:lnTo>
                      <a:pt x="227" y="114"/>
                    </a:lnTo>
                    <a:lnTo>
                      <a:pt x="227" y="284"/>
                    </a:lnTo>
                    <a:lnTo>
                      <a:pt x="170" y="284"/>
                    </a:lnTo>
                    <a:lnTo>
                      <a:pt x="170" y="454"/>
                    </a:lnTo>
                    <a:lnTo>
                      <a:pt x="114" y="454"/>
                    </a:lnTo>
                    <a:lnTo>
                      <a:pt x="114" y="681"/>
                    </a:lnTo>
                    <a:lnTo>
                      <a:pt x="170" y="681"/>
                    </a:lnTo>
                    <a:lnTo>
                      <a:pt x="170" y="964"/>
                    </a:lnTo>
                    <a:lnTo>
                      <a:pt x="227" y="964"/>
                    </a:lnTo>
                    <a:lnTo>
                      <a:pt x="227" y="1021"/>
                    </a:lnTo>
                    <a:lnTo>
                      <a:pt x="284" y="1021"/>
                    </a:lnTo>
                    <a:lnTo>
                      <a:pt x="284" y="1078"/>
                    </a:lnTo>
                    <a:lnTo>
                      <a:pt x="227" y="1078"/>
                    </a:lnTo>
                    <a:lnTo>
                      <a:pt x="227" y="1418"/>
                    </a:lnTo>
                    <a:lnTo>
                      <a:pt x="170" y="1418"/>
                    </a:lnTo>
                    <a:lnTo>
                      <a:pt x="170" y="1531"/>
                    </a:lnTo>
                    <a:lnTo>
                      <a:pt x="114" y="1531"/>
                    </a:lnTo>
                    <a:lnTo>
                      <a:pt x="114" y="1645"/>
                    </a:lnTo>
                    <a:lnTo>
                      <a:pt x="170" y="1645"/>
                    </a:lnTo>
                    <a:lnTo>
                      <a:pt x="170" y="1758"/>
                    </a:lnTo>
                    <a:lnTo>
                      <a:pt x="114" y="1758"/>
                    </a:lnTo>
                    <a:lnTo>
                      <a:pt x="114" y="1928"/>
                    </a:lnTo>
                    <a:lnTo>
                      <a:pt x="0" y="1928"/>
                    </a:lnTo>
                    <a:lnTo>
                      <a:pt x="0" y="2098"/>
                    </a:lnTo>
                    <a:lnTo>
                      <a:pt x="57" y="2098"/>
                    </a:lnTo>
                    <a:lnTo>
                      <a:pt x="57" y="2212"/>
                    </a:lnTo>
                    <a:lnTo>
                      <a:pt x="170" y="2212"/>
                    </a:lnTo>
                    <a:lnTo>
                      <a:pt x="170" y="2269"/>
                    </a:lnTo>
                    <a:lnTo>
                      <a:pt x="57" y="2269"/>
                    </a:lnTo>
                    <a:lnTo>
                      <a:pt x="57" y="2325"/>
                    </a:lnTo>
                    <a:lnTo>
                      <a:pt x="114" y="2325"/>
                    </a:lnTo>
                    <a:lnTo>
                      <a:pt x="114" y="2439"/>
                    </a:lnTo>
                    <a:lnTo>
                      <a:pt x="227" y="2439"/>
                    </a:lnTo>
                    <a:lnTo>
                      <a:pt x="227" y="2495"/>
                    </a:lnTo>
                    <a:lnTo>
                      <a:pt x="284" y="2495"/>
                    </a:lnTo>
                    <a:lnTo>
                      <a:pt x="284" y="2722"/>
                    </a:lnTo>
                    <a:lnTo>
                      <a:pt x="340" y="2722"/>
                    </a:lnTo>
                    <a:lnTo>
                      <a:pt x="340" y="2779"/>
                    </a:lnTo>
                    <a:lnTo>
                      <a:pt x="397" y="2779"/>
                    </a:lnTo>
                    <a:lnTo>
                      <a:pt x="397" y="3119"/>
                    </a:lnTo>
                    <a:lnTo>
                      <a:pt x="340" y="3119"/>
                    </a:lnTo>
                    <a:lnTo>
                      <a:pt x="340" y="3289"/>
                    </a:lnTo>
                    <a:lnTo>
                      <a:pt x="397" y="3289"/>
                    </a:lnTo>
                    <a:lnTo>
                      <a:pt x="397" y="3346"/>
                    </a:lnTo>
                    <a:lnTo>
                      <a:pt x="454" y="3346"/>
                    </a:lnTo>
                    <a:lnTo>
                      <a:pt x="454" y="3403"/>
                    </a:lnTo>
                    <a:lnTo>
                      <a:pt x="510" y="3403"/>
                    </a:lnTo>
                    <a:lnTo>
                      <a:pt x="510" y="3459"/>
                    </a:lnTo>
                    <a:lnTo>
                      <a:pt x="624" y="3459"/>
                    </a:lnTo>
                    <a:lnTo>
                      <a:pt x="624" y="3403"/>
                    </a:lnTo>
                    <a:lnTo>
                      <a:pt x="681" y="3403"/>
                    </a:lnTo>
                    <a:lnTo>
                      <a:pt x="681" y="3346"/>
                    </a:lnTo>
                    <a:lnTo>
                      <a:pt x="794" y="3346"/>
                    </a:lnTo>
                    <a:lnTo>
                      <a:pt x="794" y="3289"/>
                    </a:lnTo>
                    <a:lnTo>
                      <a:pt x="851" y="3289"/>
                    </a:lnTo>
                    <a:lnTo>
                      <a:pt x="851" y="3403"/>
                    </a:lnTo>
                    <a:lnTo>
                      <a:pt x="1077" y="3403"/>
                    </a:lnTo>
                    <a:lnTo>
                      <a:pt x="1077" y="3289"/>
                    </a:lnTo>
                    <a:lnTo>
                      <a:pt x="1248" y="3289"/>
                    </a:lnTo>
                    <a:lnTo>
                      <a:pt x="1248" y="3119"/>
                    </a:lnTo>
                    <a:lnTo>
                      <a:pt x="1304" y="3119"/>
                    </a:lnTo>
                    <a:lnTo>
                      <a:pt x="1304" y="3062"/>
                    </a:lnTo>
                    <a:lnTo>
                      <a:pt x="1474" y="3062"/>
                    </a:lnTo>
                    <a:lnTo>
                      <a:pt x="1474" y="3006"/>
                    </a:lnTo>
                    <a:lnTo>
                      <a:pt x="1588" y="3006"/>
                    </a:lnTo>
                    <a:lnTo>
                      <a:pt x="1588" y="2949"/>
                    </a:lnTo>
                    <a:lnTo>
                      <a:pt x="1531" y="2949"/>
                    </a:lnTo>
                    <a:lnTo>
                      <a:pt x="1531" y="2892"/>
                    </a:lnTo>
                    <a:lnTo>
                      <a:pt x="1474" y="2892"/>
                    </a:lnTo>
                    <a:lnTo>
                      <a:pt x="1474" y="2836"/>
                    </a:lnTo>
                    <a:lnTo>
                      <a:pt x="1418" y="2836"/>
                    </a:lnTo>
                    <a:lnTo>
                      <a:pt x="1418" y="2779"/>
                    </a:lnTo>
                    <a:lnTo>
                      <a:pt x="1361" y="2779"/>
                    </a:lnTo>
                    <a:lnTo>
                      <a:pt x="1361" y="2722"/>
                    </a:lnTo>
                    <a:lnTo>
                      <a:pt x="1304" y="2722"/>
                    </a:lnTo>
                    <a:lnTo>
                      <a:pt x="1304" y="2665"/>
                    </a:lnTo>
                    <a:lnTo>
                      <a:pt x="1361" y="2665"/>
                    </a:lnTo>
                    <a:lnTo>
                      <a:pt x="1361" y="2552"/>
                    </a:lnTo>
                    <a:lnTo>
                      <a:pt x="1134" y="2552"/>
                    </a:lnTo>
                    <a:lnTo>
                      <a:pt x="1134" y="2495"/>
                    </a:lnTo>
                    <a:lnTo>
                      <a:pt x="1077" y="2495"/>
                    </a:lnTo>
                    <a:lnTo>
                      <a:pt x="1077" y="2552"/>
                    </a:lnTo>
                    <a:lnTo>
                      <a:pt x="1021" y="2552"/>
                    </a:lnTo>
                    <a:lnTo>
                      <a:pt x="1021" y="2609"/>
                    </a:lnTo>
                    <a:lnTo>
                      <a:pt x="964" y="2609"/>
                    </a:lnTo>
                    <a:lnTo>
                      <a:pt x="964" y="2552"/>
                    </a:lnTo>
                    <a:lnTo>
                      <a:pt x="907" y="2552"/>
                    </a:lnTo>
                    <a:lnTo>
                      <a:pt x="907" y="2439"/>
                    </a:lnTo>
                    <a:lnTo>
                      <a:pt x="624" y="2439"/>
                    </a:lnTo>
                    <a:close/>
                  </a:path>
                </a:pathLst>
              </a:custGeom>
              <a:ln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6645" name="Freeform 261"/>
              <p:cNvSpPr>
                <a:spLocks/>
              </p:cNvSpPr>
              <p:nvPr/>
            </p:nvSpPr>
            <p:spPr bwMode="auto">
              <a:xfrm>
                <a:off x="756" y="1594"/>
                <a:ext cx="2325" cy="2325"/>
              </a:xfrm>
              <a:custGeom>
                <a:avLst/>
                <a:gdLst>
                  <a:gd name="T0" fmla="*/ 567 w 2325"/>
                  <a:gd name="T1" fmla="*/ 2154 h 2325"/>
                  <a:gd name="T2" fmla="*/ 907 w 2325"/>
                  <a:gd name="T3" fmla="*/ 2211 h 2325"/>
                  <a:gd name="T4" fmla="*/ 964 w 2325"/>
                  <a:gd name="T5" fmla="*/ 2268 h 2325"/>
                  <a:gd name="T6" fmla="*/ 1021 w 2325"/>
                  <a:gd name="T7" fmla="*/ 2325 h 2325"/>
                  <a:gd name="T8" fmla="*/ 1247 w 2325"/>
                  <a:gd name="T9" fmla="*/ 2268 h 2325"/>
                  <a:gd name="T10" fmla="*/ 1304 w 2325"/>
                  <a:gd name="T11" fmla="*/ 2211 h 2325"/>
                  <a:gd name="T12" fmla="*/ 1474 w 2325"/>
                  <a:gd name="T13" fmla="*/ 2268 h 2325"/>
                  <a:gd name="T14" fmla="*/ 1531 w 2325"/>
                  <a:gd name="T15" fmla="*/ 2325 h 2325"/>
                  <a:gd name="T16" fmla="*/ 1588 w 2325"/>
                  <a:gd name="T17" fmla="*/ 2268 h 2325"/>
                  <a:gd name="T18" fmla="*/ 1644 w 2325"/>
                  <a:gd name="T19" fmla="*/ 2211 h 2325"/>
                  <a:gd name="T20" fmla="*/ 1758 w 2325"/>
                  <a:gd name="T21" fmla="*/ 1984 h 2325"/>
                  <a:gd name="T22" fmla="*/ 1928 w 2325"/>
                  <a:gd name="T23" fmla="*/ 1928 h 2325"/>
                  <a:gd name="T24" fmla="*/ 1984 w 2325"/>
                  <a:gd name="T25" fmla="*/ 1871 h 2325"/>
                  <a:gd name="T26" fmla="*/ 2155 w 2325"/>
                  <a:gd name="T27" fmla="*/ 1758 h 2325"/>
                  <a:gd name="T28" fmla="*/ 2098 w 2325"/>
                  <a:gd name="T29" fmla="*/ 1531 h 2325"/>
                  <a:gd name="T30" fmla="*/ 2041 w 2325"/>
                  <a:gd name="T31" fmla="*/ 1474 h 2325"/>
                  <a:gd name="T32" fmla="*/ 1984 w 2325"/>
                  <a:gd name="T33" fmla="*/ 1417 h 2325"/>
                  <a:gd name="T34" fmla="*/ 1871 w 2325"/>
                  <a:gd name="T35" fmla="*/ 1077 h 2325"/>
                  <a:gd name="T36" fmla="*/ 1928 w 2325"/>
                  <a:gd name="T37" fmla="*/ 794 h 2325"/>
                  <a:gd name="T38" fmla="*/ 1984 w 2325"/>
                  <a:gd name="T39" fmla="*/ 737 h 2325"/>
                  <a:gd name="T40" fmla="*/ 2041 w 2325"/>
                  <a:gd name="T41" fmla="*/ 680 h 2325"/>
                  <a:gd name="T42" fmla="*/ 2098 w 2325"/>
                  <a:gd name="T43" fmla="*/ 624 h 2325"/>
                  <a:gd name="T44" fmla="*/ 2211 w 2325"/>
                  <a:gd name="T45" fmla="*/ 737 h 2325"/>
                  <a:gd name="T46" fmla="*/ 2325 w 2325"/>
                  <a:gd name="T47" fmla="*/ 624 h 2325"/>
                  <a:gd name="T48" fmla="*/ 2268 w 2325"/>
                  <a:gd name="T49" fmla="*/ 397 h 2325"/>
                  <a:gd name="T50" fmla="*/ 2325 w 2325"/>
                  <a:gd name="T51" fmla="*/ 57 h 2325"/>
                  <a:gd name="T52" fmla="*/ 2268 w 2325"/>
                  <a:gd name="T53" fmla="*/ 0 h 2325"/>
                  <a:gd name="T54" fmla="*/ 2098 w 2325"/>
                  <a:gd name="T55" fmla="*/ 113 h 2325"/>
                  <a:gd name="T56" fmla="*/ 2041 w 2325"/>
                  <a:gd name="T57" fmla="*/ 57 h 2325"/>
                  <a:gd name="T58" fmla="*/ 1814 w 2325"/>
                  <a:gd name="T59" fmla="*/ 170 h 2325"/>
                  <a:gd name="T60" fmla="*/ 1758 w 2325"/>
                  <a:gd name="T61" fmla="*/ 227 h 2325"/>
                  <a:gd name="T62" fmla="*/ 1701 w 2325"/>
                  <a:gd name="T63" fmla="*/ 397 h 2325"/>
                  <a:gd name="T64" fmla="*/ 1531 w 2325"/>
                  <a:gd name="T65" fmla="*/ 453 h 2325"/>
                  <a:gd name="T66" fmla="*/ 1474 w 2325"/>
                  <a:gd name="T67" fmla="*/ 340 h 2325"/>
                  <a:gd name="T68" fmla="*/ 1361 w 2325"/>
                  <a:gd name="T69" fmla="*/ 283 h 2325"/>
                  <a:gd name="T70" fmla="*/ 1304 w 2325"/>
                  <a:gd name="T71" fmla="*/ 170 h 2325"/>
                  <a:gd name="T72" fmla="*/ 1191 w 2325"/>
                  <a:gd name="T73" fmla="*/ 283 h 2325"/>
                  <a:gd name="T74" fmla="*/ 1134 w 2325"/>
                  <a:gd name="T75" fmla="*/ 397 h 2325"/>
                  <a:gd name="T76" fmla="*/ 1077 w 2325"/>
                  <a:gd name="T77" fmla="*/ 510 h 2325"/>
                  <a:gd name="T78" fmla="*/ 1021 w 2325"/>
                  <a:gd name="T79" fmla="*/ 737 h 2325"/>
                  <a:gd name="T80" fmla="*/ 964 w 2325"/>
                  <a:gd name="T81" fmla="*/ 794 h 2325"/>
                  <a:gd name="T82" fmla="*/ 1021 w 2325"/>
                  <a:gd name="T83" fmla="*/ 907 h 2325"/>
                  <a:gd name="T84" fmla="*/ 907 w 2325"/>
                  <a:gd name="T85" fmla="*/ 964 h 2325"/>
                  <a:gd name="T86" fmla="*/ 850 w 2325"/>
                  <a:gd name="T87" fmla="*/ 1020 h 2325"/>
                  <a:gd name="T88" fmla="*/ 794 w 2325"/>
                  <a:gd name="T89" fmla="*/ 1134 h 2325"/>
                  <a:gd name="T90" fmla="*/ 624 w 2325"/>
                  <a:gd name="T91" fmla="*/ 1191 h 2325"/>
                  <a:gd name="T92" fmla="*/ 340 w 2325"/>
                  <a:gd name="T93" fmla="*/ 1077 h 2325"/>
                  <a:gd name="T94" fmla="*/ 283 w 2325"/>
                  <a:gd name="T95" fmla="*/ 1134 h 2325"/>
                  <a:gd name="T96" fmla="*/ 170 w 2325"/>
                  <a:gd name="T97" fmla="*/ 1304 h 2325"/>
                  <a:gd name="T98" fmla="*/ 113 w 2325"/>
                  <a:gd name="T99" fmla="*/ 1361 h 2325"/>
                  <a:gd name="T100" fmla="*/ 57 w 2325"/>
                  <a:gd name="T101" fmla="*/ 1417 h 2325"/>
                  <a:gd name="T102" fmla="*/ 0 w 2325"/>
                  <a:gd name="T103" fmla="*/ 1474 h 2325"/>
                  <a:gd name="T104" fmla="*/ 57 w 2325"/>
                  <a:gd name="T105" fmla="*/ 1644 h 2325"/>
                  <a:gd name="T106" fmla="*/ 113 w 2325"/>
                  <a:gd name="T107" fmla="*/ 1701 h 2325"/>
                  <a:gd name="T108" fmla="*/ 170 w 2325"/>
                  <a:gd name="T109" fmla="*/ 1758 h 2325"/>
                  <a:gd name="T110" fmla="*/ 227 w 2325"/>
                  <a:gd name="T111" fmla="*/ 1814 h 2325"/>
                  <a:gd name="T112" fmla="*/ 283 w 2325"/>
                  <a:gd name="T113" fmla="*/ 1871 h 2325"/>
                  <a:gd name="T114" fmla="*/ 340 w 2325"/>
                  <a:gd name="T115" fmla="*/ 1928 h 2325"/>
                  <a:gd name="T116" fmla="*/ 397 w 2325"/>
                  <a:gd name="T117" fmla="*/ 2041 h 2325"/>
                  <a:gd name="T118" fmla="*/ 567 w 2325"/>
                  <a:gd name="T119" fmla="*/ 2211 h 232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  <a:cxn ang="0">
                    <a:pos x="T100" y="T101"/>
                  </a:cxn>
                  <a:cxn ang="0">
                    <a:pos x="T102" y="T103"/>
                  </a:cxn>
                  <a:cxn ang="0">
                    <a:pos x="T104" y="T105"/>
                  </a:cxn>
                  <a:cxn ang="0">
                    <a:pos x="T106" y="T107"/>
                  </a:cxn>
                  <a:cxn ang="0">
                    <a:pos x="T108" y="T109"/>
                  </a:cxn>
                  <a:cxn ang="0">
                    <a:pos x="T110" y="T111"/>
                  </a:cxn>
                  <a:cxn ang="0">
                    <a:pos x="T112" y="T113"/>
                  </a:cxn>
                  <a:cxn ang="0">
                    <a:pos x="T114" y="T115"/>
                  </a:cxn>
                  <a:cxn ang="0">
                    <a:pos x="T116" y="T117"/>
                  </a:cxn>
                  <a:cxn ang="0">
                    <a:pos x="T118" y="T119"/>
                  </a:cxn>
                </a:cxnLst>
                <a:rect l="0" t="0" r="r" b="b"/>
                <a:pathLst>
                  <a:path w="2325" h="2325">
                    <a:moveTo>
                      <a:pt x="567" y="2211"/>
                    </a:moveTo>
                    <a:lnTo>
                      <a:pt x="567" y="2154"/>
                    </a:lnTo>
                    <a:lnTo>
                      <a:pt x="907" y="2154"/>
                    </a:lnTo>
                    <a:lnTo>
                      <a:pt x="907" y="2211"/>
                    </a:lnTo>
                    <a:lnTo>
                      <a:pt x="964" y="2211"/>
                    </a:lnTo>
                    <a:lnTo>
                      <a:pt x="964" y="2268"/>
                    </a:lnTo>
                    <a:lnTo>
                      <a:pt x="1021" y="2268"/>
                    </a:lnTo>
                    <a:lnTo>
                      <a:pt x="1021" y="2325"/>
                    </a:lnTo>
                    <a:lnTo>
                      <a:pt x="1247" y="2325"/>
                    </a:lnTo>
                    <a:lnTo>
                      <a:pt x="1247" y="2268"/>
                    </a:lnTo>
                    <a:lnTo>
                      <a:pt x="1304" y="2268"/>
                    </a:lnTo>
                    <a:lnTo>
                      <a:pt x="1304" y="2211"/>
                    </a:lnTo>
                    <a:lnTo>
                      <a:pt x="1474" y="2211"/>
                    </a:lnTo>
                    <a:lnTo>
                      <a:pt x="1474" y="2268"/>
                    </a:lnTo>
                    <a:lnTo>
                      <a:pt x="1531" y="2268"/>
                    </a:lnTo>
                    <a:lnTo>
                      <a:pt x="1531" y="2325"/>
                    </a:lnTo>
                    <a:lnTo>
                      <a:pt x="1588" y="2325"/>
                    </a:lnTo>
                    <a:lnTo>
                      <a:pt x="1588" y="2268"/>
                    </a:lnTo>
                    <a:lnTo>
                      <a:pt x="1644" y="2268"/>
                    </a:lnTo>
                    <a:lnTo>
                      <a:pt x="1644" y="2211"/>
                    </a:lnTo>
                    <a:lnTo>
                      <a:pt x="1758" y="2211"/>
                    </a:lnTo>
                    <a:lnTo>
                      <a:pt x="1758" y="1984"/>
                    </a:lnTo>
                    <a:lnTo>
                      <a:pt x="1928" y="1984"/>
                    </a:lnTo>
                    <a:lnTo>
                      <a:pt x="1928" y="1928"/>
                    </a:lnTo>
                    <a:lnTo>
                      <a:pt x="1984" y="1928"/>
                    </a:lnTo>
                    <a:lnTo>
                      <a:pt x="1984" y="1871"/>
                    </a:lnTo>
                    <a:lnTo>
                      <a:pt x="2155" y="1871"/>
                    </a:lnTo>
                    <a:lnTo>
                      <a:pt x="2155" y="1758"/>
                    </a:lnTo>
                    <a:lnTo>
                      <a:pt x="2098" y="1758"/>
                    </a:lnTo>
                    <a:lnTo>
                      <a:pt x="2098" y="1531"/>
                    </a:lnTo>
                    <a:lnTo>
                      <a:pt x="2041" y="1531"/>
                    </a:lnTo>
                    <a:lnTo>
                      <a:pt x="2041" y="1474"/>
                    </a:lnTo>
                    <a:lnTo>
                      <a:pt x="1984" y="1474"/>
                    </a:lnTo>
                    <a:lnTo>
                      <a:pt x="1984" y="1417"/>
                    </a:lnTo>
                    <a:lnTo>
                      <a:pt x="1871" y="1417"/>
                    </a:lnTo>
                    <a:lnTo>
                      <a:pt x="1871" y="1077"/>
                    </a:lnTo>
                    <a:lnTo>
                      <a:pt x="1928" y="1077"/>
                    </a:lnTo>
                    <a:lnTo>
                      <a:pt x="1928" y="794"/>
                    </a:lnTo>
                    <a:lnTo>
                      <a:pt x="1984" y="794"/>
                    </a:lnTo>
                    <a:lnTo>
                      <a:pt x="1984" y="737"/>
                    </a:lnTo>
                    <a:lnTo>
                      <a:pt x="2041" y="737"/>
                    </a:lnTo>
                    <a:lnTo>
                      <a:pt x="2041" y="680"/>
                    </a:lnTo>
                    <a:lnTo>
                      <a:pt x="2098" y="680"/>
                    </a:lnTo>
                    <a:lnTo>
                      <a:pt x="2098" y="624"/>
                    </a:lnTo>
                    <a:lnTo>
                      <a:pt x="2211" y="624"/>
                    </a:lnTo>
                    <a:lnTo>
                      <a:pt x="2211" y="737"/>
                    </a:lnTo>
                    <a:lnTo>
                      <a:pt x="2325" y="737"/>
                    </a:lnTo>
                    <a:lnTo>
                      <a:pt x="2325" y="624"/>
                    </a:lnTo>
                    <a:lnTo>
                      <a:pt x="2268" y="624"/>
                    </a:lnTo>
                    <a:lnTo>
                      <a:pt x="2268" y="397"/>
                    </a:lnTo>
                    <a:lnTo>
                      <a:pt x="2325" y="397"/>
                    </a:lnTo>
                    <a:lnTo>
                      <a:pt x="2325" y="57"/>
                    </a:lnTo>
                    <a:lnTo>
                      <a:pt x="2268" y="57"/>
                    </a:lnTo>
                    <a:lnTo>
                      <a:pt x="2268" y="0"/>
                    </a:lnTo>
                    <a:lnTo>
                      <a:pt x="2098" y="0"/>
                    </a:lnTo>
                    <a:lnTo>
                      <a:pt x="2098" y="113"/>
                    </a:lnTo>
                    <a:lnTo>
                      <a:pt x="2041" y="113"/>
                    </a:lnTo>
                    <a:lnTo>
                      <a:pt x="2041" y="57"/>
                    </a:lnTo>
                    <a:lnTo>
                      <a:pt x="1814" y="57"/>
                    </a:lnTo>
                    <a:lnTo>
                      <a:pt x="1814" y="170"/>
                    </a:lnTo>
                    <a:lnTo>
                      <a:pt x="1758" y="170"/>
                    </a:lnTo>
                    <a:lnTo>
                      <a:pt x="1758" y="227"/>
                    </a:lnTo>
                    <a:lnTo>
                      <a:pt x="1701" y="227"/>
                    </a:lnTo>
                    <a:lnTo>
                      <a:pt x="1701" y="397"/>
                    </a:lnTo>
                    <a:lnTo>
                      <a:pt x="1531" y="397"/>
                    </a:lnTo>
                    <a:lnTo>
                      <a:pt x="1531" y="453"/>
                    </a:lnTo>
                    <a:lnTo>
                      <a:pt x="1474" y="453"/>
                    </a:lnTo>
                    <a:lnTo>
                      <a:pt x="1474" y="340"/>
                    </a:lnTo>
                    <a:lnTo>
                      <a:pt x="1361" y="340"/>
                    </a:lnTo>
                    <a:lnTo>
                      <a:pt x="1361" y="283"/>
                    </a:lnTo>
                    <a:lnTo>
                      <a:pt x="1304" y="283"/>
                    </a:lnTo>
                    <a:lnTo>
                      <a:pt x="1304" y="170"/>
                    </a:lnTo>
                    <a:lnTo>
                      <a:pt x="1191" y="170"/>
                    </a:lnTo>
                    <a:lnTo>
                      <a:pt x="1191" y="283"/>
                    </a:lnTo>
                    <a:lnTo>
                      <a:pt x="1134" y="283"/>
                    </a:lnTo>
                    <a:lnTo>
                      <a:pt x="1134" y="397"/>
                    </a:lnTo>
                    <a:lnTo>
                      <a:pt x="1077" y="397"/>
                    </a:lnTo>
                    <a:lnTo>
                      <a:pt x="1077" y="510"/>
                    </a:lnTo>
                    <a:lnTo>
                      <a:pt x="1021" y="510"/>
                    </a:lnTo>
                    <a:lnTo>
                      <a:pt x="1021" y="737"/>
                    </a:lnTo>
                    <a:lnTo>
                      <a:pt x="964" y="737"/>
                    </a:lnTo>
                    <a:lnTo>
                      <a:pt x="964" y="794"/>
                    </a:lnTo>
                    <a:lnTo>
                      <a:pt x="1021" y="794"/>
                    </a:lnTo>
                    <a:lnTo>
                      <a:pt x="1021" y="907"/>
                    </a:lnTo>
                    <a:lnTo>
                      <a:pt x="907" y="907"/>
                    </a:lnTo>
                    <a:lnTo>
                      <a:pt x="907" y="964"/>
                    </a:lnTo>
                    <a:lnTo>
                      <a:pt x="907" y="1020"/>
                    </a:lnTo>
                    <a:lnTo>
                      <a:pt x="850" y="1020"/>
                    </a:lnTo>
                    <a:lnTo>
                      <a:pt x="850" y="1134"/>
                    </a:lnTo>
                    <a:lnTo>
                      <a:pt x="794" y="1134"/>
                    </a:lnTo>
                    <a:lnTo>
                      <a:pt x="794" y="1191"/>
                    </a:lnTo>
                    <a:lnTo>
                      <a:pt x="624" y="1191"/>
                    </a:lnTo>
                    <a:lnTo>
                      <a:pt x="624" y="1077"/>
                    </a:lnTo>
                    <a:lnTo>
                      <a:pt x="340" y="1077"/>
                    </a:lnTo>
                    <a:lnTo>
                      <a:pt x="340" y="1134"/>
                    </a:lnTo>
                    <a:lnTo>
                      <a:pt x="283" y="1134"/>
                    </a:lnTo>
                    <a:lnTo>
                      <a:pt x="283" y="1304"/>
                    </a:lnTo>
                    <a:lnTo>
                      <a:pt x="170" y="1304"/>
                    </a:lnTo>
                    <a:lnTo>
                      <a:pt x="170" y="1361"/>
                    </a:lnTo>
                    <a:lnTo>
                      <a:pt x="113" y="1361"/>
                    </a:lnTo>
                    <a:lnTo>
                      <a:pt x="113" y="1417"/>
                    </a:lnTo>
                    <a:lnTo>
                      <a:pt x="57" y="1417"/>
                    </a:lnTo>
                    <a:lnTo>
                      <a:pt x="57" y="1474"/>
                    </a:lnTo>
                    <a:lnTo>
                      <a:pt x="0" y="1474"/>
                    </a:lnTo>
                    <a:lnTo>
                      <a:pt x="0" y="1644"/>
                    </a:lnTo>
                    <a:lnTo>
                      <a:pt x="57" y="1644"/>
                    </a:lnTo>
                    <a:lnTo>
                      <a:pt x="57" y="1701"/>
                    </a:lnTo>
                    <a:lnTo>
                      <a:pt x="113" y="1701"/>
                    </a:lnTo>
                    <a:lnTo>
                      <a:pt x="113" y="1758"/>
                    </a:lnTo>
                    <a:lnTo>
                      <a:pt x="170" y="1758"/>
                    </a:lnTo>
                    <a:lnTo>
                      <a:pt x="170" y="1814"/>
                    </a:lnTo>
                    <a:lnTo>
                      <a:pt x="227" y="1814"/>
                    </a:lnTo>
                    <a:lnTo>
                      <a:pt x="227" y="1871"/>
                    </a:lnTo>
                    <a:lnTo>
                      <a:pt x="283" y="1871"/>
                    </a:lnTo>
                    <a:lnTo>
                      <a:pt x="283" y="1928"/>
                    </a:lnTo>
                    <a:lnTo>
                      <a:pt x="340" y="1928"/>
                    </a:lnTo>
                    <a:lnTo>
                      <a:pt x="340" y="2041"/>
                    </a:lnTo>
                    <a:lnTo>
                      <a:pt x="397" y="2041"/>
                    </a:lnTo>
                    <a:lnTo>
                      <a:pt x="397" y="2211"/>
                    </a:lnTo>
                    <a:lnTo>
                      <a:pt x="567" y="2211"/>
                    </a:lnTo>
                    <a:close/>
                  </a:path>
                </a:pathLst>
              </a:custGeom>
              <a:ln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6647" name="Freeform 263"/>
              <p:cNvSpPr>
                <a:spLocks/>
              </p:cNvSpPr>
              <p:nvPr/>
            </p:nvSpPr>
            <p:spPr bwMode="auto">
              <a:xfrm>
                <a:off x="3024" y="176"/>
                <a:ext cx="1814" cy="3062"/>
              </a:xfrm>
              <a:custGeom>
                <a:avLst/>
                <a:gdLst>
                  <a:gd name="T0" fmla="*/ 113 w 1814"/>
                  <a:gd name="T1" fmla="*/ 1191 h 3062"/>
                  <a:gd name="T2" fmla="*/ 57 w 1814"/>
                  <a:gd name="T3" fmla="*/ 1815 h 3062"/>
                  <a:gd name="T4" fmla="*/ 0 w 1814"/>
                  <a:gd name="T5" fmla="*/ 2042 h 3062"/>
                  <a:gd name="T6" fmla="*/ 113 w 1814"/>
                  <a:gd name="T7" fmla="*/ 1871 h 3062"/>
                  <a:gd name="T8" fmla="*/ 227 w 1814"/>
                  <a:gd name="T9" fmla="*/ 2098 h 3062"/>
                  <a:gd name="T10" fmla="*/ 340 w 1814"/>
                  <a:gd name="T11" fmla="*/ 2155 h 3062"/>
                  <a:gd name="T12" fmla="*/ 284 w 1814"/>
                  <a:gd name="T13" fmla="*/ 2212 h 3062"/>
                  <a:gd name="T14" fmla="*/ 397 w 1814"/>
                  <a:gd name="T15" fmla="*/ 1871 h 3062"/>
                  <a:gd name="T16" fmla="*/ 454 w 1814"/>
                  <a:gd name="T17" fmla="*/ 1645 h 3062"/>
                  <a:gd name="T18" fmla="*/ 510 w 1814"/>
                  <a:gd name="T19" fmla="*/ 1701 h 3062"/>
                  <a:gd name="T20" fmla="*/ 624 w 1814"/>
                  <a:gd name="T21" fmla="*/ 1985 h 3062"/>
                  <a:gd name="T22" fmla="*/ 680 w 1814"/>
                  <a:gd name="T23" fmla="*/ 2155 h 3062"/>
                  <a:gd name="T24" fmla="*/ 624 w 1814"/>
                  <a:gd name="T25" fmla="*/ 2268 h 3062"/>
                  <a:gd name="T26" fmla="*/ 680 w 1814"/>
                  <a:gd name="T27" fmla="*/ 2382 h 3062"/>
                  <a:gd name="T28" fmla="*/ 737 w 1814"/>
                  <a:gd name="T29" fmla="*/ 2495 h 3062"/>
                  <a:gd name="T30" fmla="*/ 794 w 1814"/>
                  <a:gd name="T31" fmla="*/ 2722 h 3062"/>
                  <a:gd name="T32" fmla="*/ 1134 w 1814"/>
                  <a:gd name="T33" fmla="*/ 2835 h 3062"/>
                  <a:gd name="T34" fmla="*/ 1191 w 1814"/>
                  <a:gd name="T35" fmla="*/ 2892 h 3062"/>
                  <a:gd name="T36" fmla="*/ 1247 w 1814"/>
                  <a:gd name="T37" fmla="*/ 3005 h 3062"/>
                  <a:gd name="T38" fmla="*/ 1474 w 1814"/>
                  <a:gd name="T39" fmla="*/ 3062 h 3062"/>
                  <a:gd name="T40" fmla="*/ 1588 w 1814"/>
                  <a:gd name="T41" fmla="*/ 2892 h 3062"/>
                  <a:gd name="T42" fmla="*/ 1644 w 1814"/>
                  <a:gd name="T43" fmla="*/ 2552 h 3062"/>
                  <a:gd name="T44" fmla="*/ 1814 w 1814"/>
                  <a:gd name="T45" fmla="*/ 2212 h 3062"/>
                  <a:gd name="T46" fmla="*/ 1758 w 1814"/>
                  <a:gd name="T47" fmla="*/ 2155 h 3062"/>
                  <a:gd name="T48" fmla="*/ 1701 w 1814"/>
                  <a:gd name="T49" fmla="*/ 2042 h 3062"/>
                  <a:gd name="T50" fmla="*/ 1644 w 1814"/>
                  <a:gd name="T51" fmla="*/ 1871 h 3062"/>
                  <a:gd name="T52" fmla="*/ 1701 w 1814"/>
                  <a:gd name="T53" fmla="*/ 1645 h 3062"/>
                  <a:gd name="T54" fmla="*/ 1701 w 1814"/>
                  <a:gd name="T55" fmla="*/ 1304 h 3062"/>
                  <a:gd name="T56" fmla="*/ 1588 w 1814"/>
                  <a:gd name="T57" fmla="*/ 1361 h 3062"/>
                  <a:gd name="T58" fmla="*/ 1531 w 1814"/>
                  <a:gd name="T59" fmla="*/ 1134 h 3062"/>
                  <a:gd name="T60" fmla="*/ 1588 w 1814"/>
                  <a:gd name="T61" fmla="*/ 964 h 3062"/>
                  <a:gd name="T62" fmla="*/ 1531 w 1814"/>
                  <a:gd name="T63" fmla="*/ 851 h 3062"/>
                  <a:gd name="T64" fmla="*/ 1588 w 1814"/>
                  <a:gd name="T65" fmla="*/ 737 h 3062"/>
                  <a:gd name="T66" fmla="*/ 1531 w 1814"/>
                  <a:gd name="T67" fmla="*/ 681 h 3062"/>
                  <a:gd name="T68" fmla="*/ 1418 w 1814"/>
                  <a:gd name="T69" fmla="*/ 737 h 3062"/>
                  <a:gd name="T70" fmla="*/ 1304 w 1814"/>
                  <a:gd name="T71" fmla="*/ 454 h 3062"/>
                  <a:gd name="T72" fmla="*/ 1247 w 1814"/>
                  <a:gd name="T73" fmla="*/ 341 h 3062"/>
                  <a:gd name="T74" fmla="*/ 1191 w 1814"/>
                  <a:gd name="T75" fmla="*/ 284 h 3062"/>
                  <a:gd name="T76" fmla="*/ 1077 w 1814"/>
                  <a:gd name="T77" fmla="*/ 227 h 3062"/>
                  <a:gd name="T78" fmla="*/ 964 w 1814"/>
                  <a:gd name="T79" fmla="*/ 170 h 3062"/>
                  <a:gd name="T80" fmla="*/ 737 w 1814"/>
                  <a:gd name="T81" fmla="*/ 114 h 3062"/>
                  <a:gd name="T82" fmla="*/ 680 w 1814"/>
                  <a:gd name="T83" fmla="*/ 0 h 3062"/>
                  <a:gd name="T84" fmla="*/ 510 w 1814"/>
                  <a:gd name="T85" fmla="*/ 57 h 3062"/>
                  <a:gd name="T86" fmla="*/ 340 w 1814"/>
                  <a:gd name="T87" fmla="*/ 170 h 3062"/>
                  <a:gd name="T88" fmla="*/ 284 w 1814"/>
                  <a:gd name="T89" fmla="*/ 341 h 3062"/>
                  <a:gd name="T90" fmla="*/ 397 w 1814"/>
                  <a:gd name="T91" fmla="*/ 511 h 3062"/>
                  <a:gd name="T92" fmla="*/ 454 w 1814"/>
                  <a:gd name="T93" fmla="*/ 737 h 3062"/>
                  <a:gd name="T94" fmla="*/ 510 w 1814"/>
                  <a:gd name="T95" fmla="*/ 851 h 3062"/>
                  <a:gd name="T96" fmla="*/ 567 w 1814"/>
                  <a:gd name="T97" fmla="*/ 964 h 3062"/>
                  <a:gd name="T98" fmla="*/ 510 w 1814"/>
                  <a:gd name="T99" fmla="*/ 1191 h 3062"/>
                  <a:gd name="T100" fmla="*/ 454 w 1814"/>
                  <a:gd name="T101" fmla="*/ 1134 h 3062"/>
                  <a:gd name="T102" fmla="*/ 284 w 1814"/>
                  <a:gd name="T103" fmla="*/ 1078 h 3062"/>
                  <a:gd name="T104" fmla="*/ 227 w 1814"/>
                  <a:gd name="T105" fmla="*/ 1021 h 306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  <a:cxn ang="0">
                    <a:pos x="T100" y="T101"/>
                  </a:cxn>
                  <a:cxn ang="0">
                    <a:pos x="T102" y="T103"/>
                  </a:cxn>
                  <a:cxn ang="0">
                    <a:pos x="T104" y="T105"/>
                  </a:cxn>
                </a:cxnLst>
                <a:rect l="0" t="0" r="r" b="b"/>
                <a:pathLst>
                  <a:path w="1814" h="3062">
                    <a:moveTo>
                      <a:pt x="113" y="1021"/>
                    </a:moveTo>
                    <a:lnTo>
                      <a:pt x="113" y="1191"/>
                    </a:lnTo>
                    <a:lnTo>
                      <a:pt x="57" y="1191"/>
                    </a:lnTo>
                    <a:lnTo>
                      <a:pt x="57" y="1815"/>
                    </a:lnTo>
                    <a:lnTo>
                      <a:pt x="0" y="1815"/>
                    </a:lnTo>
                    <a:lnTo>
                      <a:pt x="0" y="2042"/>
                    </a:lnTo>
                    <a:lnTo>
                      <a:pt x="113" y="2042"/>
                    </a:lnTo>
                    <a:lnTo>
                      <a:pt x="113" y="1871"/>
                    </a:lnTo>
                    <a:lnTo>
                      <a:pt x="227" y="1871"/>
                    </a:lnTo>
                    <a:lnTo>
                      <a:pt x="227" y="2098"/>
                    </a:lnTo>
                    <a:lnTo>
                      <a:pt x="340" y="2098"/>
                    </a:lnTo>
                    <a:lnTo>
                      <a:pt x="340" y="2155"/>
                    </a:lnTo>
                    <a:lnTo>
                      <a:pt x="284" y="2155"/>
                    </a:lnTo>
                    <a:lnTo>
                      <a:pt x="284" y="2212"/>
                    </a:lnTo>
                    <a:lnTo>
                      <a:pt x="397" y="2212"/>
                    </a:lnTo>
                    <a:lnTo>
                      <a:pt x="397" y="1871"/>
                    </a:lnTo>
                    <a:lnTo>
                      <a:pt x="454" y="1871"/>
                    </a:lnTo>
                    <a:lnTo>
                      <a:pt x="454" y="1645"/>
                    </a:lnTo>
                    <a:lnTo>
                      <a:pt x="510" y="1645"/>
                    </a:lnTo>
                    <a:lnTo>
                      <a:pt x="510" y="1701"/>
                    </a:lnTo>
                    <a:lnTo>
                      <a:pt x="624" y="1701"/>
                    </a:lnTo>
                    <a:lnTo>
                      <a:pt x="624" y="1985"/>
                    </a:lnTo>
                    <a:lnTo>
                      <a:pt x="680" y="1985"/>
                    </a:lnTo>
                    <a:lnTo>
                      <a:pt x="680" y="2155"/>
                    </a:lnTo>
                    <a:lnTo>
                      <a:pt x="624" y="2155"/>
                    </a:lnTo>
                    <a:lnTo>
                      <a:pt x="624" y="2268"/>
                    </a:lnTo>
                    <a:lnTo>
                      <a:pt x="680" y="2268"/>
                    </a:lnTo>
                    <a:lnTo>
                      <a:pt x="680" y="2382"/>
                    </a:lnTo>
                    <a:lnTo>
                      <a:pt x="737" y="2382"/>
                    </a:lnTo>
                    <a:lnTo>
                      <a:pt x="737" y="2495"/>
                    </a:lnTo>
                    <a:lnTo>
                      <a:pt x="794" y="2495"/>
                    </a:lnTo>
                    <a:lnTo>
                      <a:pt x="794" y="2722"/>
                    </a:lnTo>
                    <a:lnTo>
                      <a:pt x="1134" y="2722"/>
                    </a:lnTo>
                    <a:lnTo>
                      <a:pt x="1134" y="2835"/>
                    </a:lnTo>
                    <a:lnTo>
                      <a:pt x="1191" y="2835"/>
                    </a:lnTo>
                    <a:lnTo>
                      <a:pt x="1191" y="2892"/>
                    </a:lnTo>
                    <a:lnTo>
                      <a:pt x="1247" y="2892"/>
                    </a:lnTo>
                    <a:lnTo>
                      <a:pt x="1247" y="3005"/>
                    </a:lnTo>
                    <a:lnTo>
                      <a:pt x="1474" y="3005"/>
                    </a:lnTo>
                    <a:lnTo>
                      <a:pt x="1474" y="3062"/>
                    </a:lnTo>
                    <a:lnTo>
                      <a:pt x="1588" y="3062"/>
                    </a:lnTo>
                    <a:lnTo>
                      <a:pt x="1588" y="2892"/>
                    </a:lnTo>
                    <a:lnTo>
                      <a:pt x="1644" y="2892"/>
                    </a:lnTo>
                    <a:lnTo>
                      <a:pt x="1644" y="2552"/>
                    </a:lnTo>
                    <a:lnTo>
                      <a:pt x="1814" y="2552"/>
                    </a:lnTo>
                    <a:lnTo>
                      <a:pt x="1814" y="2212"/>
                    </a:lnTo>
                    <a:lnTo>
                      <a:pt x="1758" y="2212"/>
                    </a:lnTo>
                    <a:lnTo>
                      <a:pt x="1758" y="2155"/>
                    </a:lnTo>
                    <a:lnTo>
                      <a:pt x="1701" y="2155"/>
                    </a:lnTo>
                    <a:lnTo>
                      <a:pt x="1701" y="2042"/>
                    </a:lnTo>
                    <a:lnTo>
                      <a:pt x="1644" y="2042"/>
                    </a:lnTo>
                    <a:lnTo>
                      <a:pt x="1644" y="1871"/>
                    </a:lnTo>
                    <a:lnTo>
                      <a:pt x="1701" y="1871"/>
                    </a:lnTo>
                    <a:lnTo>
                      <a:pt x="1701" y="1645"/>
                    </a:lnTo>
                    <a:lnTo>
                      <a:pt x="1701" y="1418"/>
                    </a:lnTo>
                    <a:lnTo>
                      <a:pt x="1701" y="1304"/>
                    </a:lnTo>
                    <a:lnTo>
                      <a:pt x="1588" y="1304"/>
                    </a:lnTo>
                    <a:lnTo>
                      <a:pt x="1588" y="1361"/>
                    </a:lnTo>
                    <a:lnTo>
                      <a:pt x="1531" y="1361"/>
                    </a:lnTo>
                    <a:lnTo>
                      <a:pt x="1531" y="1134"/>
                    </a:lnTo>
                    <a:lnTo>
                      <a:pt x="1588" y="1134"/>
                    </a:lnTo>
                    <a:lnTo>
                      <a:pt x="1588" y="964"/>
                    </a:lnTo>
                    <a:lnTo>
                      <a:pt x="1531" y="964"/>
                    </a:lnTo>
                    <a:lnTo>
                      <a:pt x="1531" y="851"/>
                    </a:lnTo>
                    <a:lnTo>
                      <a:pt x="1588" y="851"/>
                    </a:lnTo>
                    <a:lnTo>
                      <a:pt x="1588" y="737"/>
                    </a:lnTo>
                    <a:lnTo>
                      <a:pt x="1531" y="737"/>
                    </a:lnTo>
                    <a:lnTo>
                      <a:pt x="1531" y="681"/>
                    </a:lnTo>
                    <a:lnTo>
                      <a:pt x="1418" y="681"/>
                    </a:lnTo>
                    <a:lnTo>
                      <a:pt x="1418" y="737"/>
                    </a:lnTo>
                    <a:lnTo>
                      <a:pt x="1304" y="737"/>
                    </a:lnTo>
                    <a:lnTo>
                      <a:pt x="1304" y="454"/>
                    </a:lnTo>
                    <a:lnTo>
                      <a:pt x="1247" y="454"/>
                    </a:lnTo>
                    <a:lnTo>
                      <a:pt x="1247" y="341"/>
                    </a:lnTo>
                    <a:lnTo>
                      <a:pt x="1191" y="341"/>
                    </a:lnTo>
                    <a:lnTo>
                      <a:pt x="1191" y="284"/>
                    </a:lnTo>
                    <a:lnTo>
                      <a:pt x="1077" y="284"/>
                    </a:lnTo>
                    <a:lnTo>
                      <a:pt x="1077" y="227"/>
                    </a:lnTo>
                    <a:lnTo>
                      <a:pt x="964" y="227"/>
                    </a:lnTo>
                    <a:lnTo>
                      <a:pt x="964" y="170"/>
                    </a:lnTo>
                    <a:lnTo>
                      <a:pt x="737" y="170"/>
                    </a:lnTo>
                    <a:lnTo>
                      <a:pt x="737" y="114"/>
                    </a:lnTo>
                    <a:lnTo>
                      <a:pt x="680" y="114"/>
                    </a:lnTo>
                    <a:lnTo>
                      <a:pt x="680" y="0"/>
                    </a:lnTo>
                    <a:lnTo>
                      <a:pt x="510" y="0"/>
                    </a:lnTo>
                    <a:lnTo>
                      <a:pt x="510" y="57"/>
                    </a:lnTo>
                    <a:lnTo>
                      <a:pt x="340" y="57"/>
                    </a:lnTo>
                    <a:lnTo>
                      <a:pt x="340" y="170"/>
                    </a:lnTo>
                    <a:lnTo>
                      <a:pt x="284" y="170"/>
                    </a:lnTo>
                    <a:lnTo>
                      <a:pt x="284" y="341"/>
                    </a:lnTo>
                    <a:lnTo>
                      <a:pt x="397" y="341"/>
                    </a:lnTo>
                    <a:lnTo>
                      <a:pt x="397" y="511"/>
                    </a:lnTo>
                    <a:lnTo>
                      <a:pt x="454" y="511"/>
                    </a:lnTo>
                    <a:lnTo>
                      <a:pt x="454" y="737"/>
                    </a:lnTo>
                    <a:lnTo>
                      <a:pt x="510" y="737"/>
                    </a:lnTo>
                    <a:lnTo>
                      <a:pt x="510" y="851"/>
                    </a:lnTo>
                    <a:lnTo>
                      <a:pt x="567" y="851"/>
                    </a:lnTo>
                    <a:lnTo>
                      <a:pt x="567" y="964"/>
                    </a:lnTo>
                    <a:lnTo>
                      <a:pt x="510" y="964"/>
                    </a:lnTo>
                    <a:lnTo>
                      <a:pt x="510" y="1191"/>
                    </a:lnTo>
                    <a:lnTo>
                      <a:pt x="454" y="1191"/>
                    </a:lnTo>
                    <a:lnTo>
                      <a:pt x="454" y="1134"/>
                    </a:lnTo>
                    <a:lnTo>
                      <a:pt x="284" y="1134"/>
                    </a:lnTo>
                    <a:lnTo>
                      <a:pt x="284" y="1078"/>
                    </a:lnTo>
                    <a:lnTo>
                      <a:pt x="227" y="1078"/>
                    </a:lnTo>
                    <a:lnTo>
                      <a:pt x="227" y="1021"/>
                    </a:lnTo>
                    <a:lnTo>
                      <a:pt x="113" y="1021"/>
                    </a:lnTo>
                    <a:close/>
                  </a:path>
                </a:pathLst>
              </a:custGeom>
              <a:ln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6648" name="Freeform 264"/>
              <p:cNvSpPr>
                <a:spLocks/>
              </p:cNvSpPr>
              <p:nvPr/>
            </p:nvSpPr>
            <p:spPr bwMode="auto">
              <a:xfrm>
                <a:off x="4101" y="1424"/>
                <a:ext cx="1304" cy="2381"/>
              </a:xfrm>
              <a:custGeom>
                <a:avLst/>
                <a:gdLst>
                  <a:gd name="T0" fmla="*/ 227 w 1304"/>
                  <a:gd name="T1" fmla="*/ 2211 h 2381"/>
                  <a:gd name="T2" fmla="*/ 341 w 1304"/>
                  <a:gd name="T3" fmla="*/ 2154 h 2381"/>
                  <a:gd name="T4" fmla="*/ 397 w 1304"/>
                  <a:gd name="T5" fmla="*/ 2211 h 2381"/>
                  <a:gd name="T6" fmla="*/ 454 w 1304"/>
                  <a:gd name="T7" fmla="*/ 2268 h 2381"/>
                  <a:gd name="T8" fmla="*/ 511 w 1304"/>
                  <a:gd name="T9" fmla="*/ 2324 h 2381"/>
                  <a:gd name="T10" fmla="*/ 567 w 1304"/>
                  <a:gd name="T11" fmla="*/ 2211 h 2381"/>
                  <a:gd name="T12" fmla="*/ 681 w 1304"/>
                  <a:gd name="T13" fmla="*/ 2324 h 2381"/>
                  <a:gd name="T14" fmla="*/ 794 w 1304"/>
                  <a:gd name="T15" fmla="*/ 2381 h 2381"/>
                  <a:gd name="T16" fmla="*/ 964 w 1304"/>
                  <a:gd name="T17" fmla="*/ 2324 h 2381"/>
                  <a:gd name="T18" fmla="*/ 1021 w 1304"/>
                  <a:gd name="T19" fmla="*/ 2211 h 2381"/>
                  <a:gd name="T20" fmla="*/ 1078 w 1304"/>
                  <a:gd name="T21" fmla="*/ 2154 h 2381"/>
                  <a:gd name="T22" fmla="*/ 1134 w 1304"/>
                  <a:gd name="T23" fmla="*/ 1928 h 2381"/>
                  <a:gd name="T24" fmla="*/ 1078 w 1304"/>
                  <a:gd name="T25" fmla="*/ 1757 h 2381"/>
                  <a:gd name="T26" fmla="*/ 1134 w 1304"/>
                  <a:gd name="T27" fmla="*/ 1701 h 2381"/>
                  <a:gd name="T28" fmla="*/ 1248 w 1304"/>
                  <a:gd name="T29" fmla="*/ 1587 h 2381"/>
                  <a:gd name="T30" fmla="*/ 1304 w 1304"/>
                  <a:gd name="T31" fmla="*/ 1531 h 2381"/>
                  <a:gd name="T32" fmla="*/ 1191 w 1304"/>
                  <a:gd name="T33" fmla="*/ 1361 h 2381"/>
                  <a:gd name="T34" fmla="*/ 1134 w 1304"/>
                  <a:gd name="T35" fmla="*/ 1247 h 2381"/>
                  <a:gd name="T36" fmla="*/ 1191 w 1304"/>
                  <a:gd name="T37" fmla="*/ 1020 h 2381"/>
                  <a:gd name="T38" fmla="*/ 1021 w 1304"/>
                  <a:gd name="T39" fmla="*/ 737 h 2381"/>
                  <a:gd name="T40" fmla="*/ 964 w 1304"/>
                  <a:gd name="T41" fmla="*/ 623 h 2381"/>
                  <a:gd name="T42" fmla="*/ 964 w 1304"/>
                  <a:gd name="T43" fmla="*/ 453 h 2381"/>
                  <a:gd name="T44" fmla="*/ 1021 w 1304"/>
                  <a:gd name="T45" fmla="*/ 227 h 2381"/>
                  <a:gd name="T46" fmla="*/ 908 w 1304"/>
                  <a:gd name="T47" fmla="*/ 113 h 2381"/>
                  <a:gd name="T48" fmla="*/ 851 w 1304"/>
                  <a:gd name="T49" fmla="*/ 0 h 2381"/>
                  <a:gd name="T50" fmla="*/ 737 w 1304"/>
                  <a:gd name="T51" fmla="*/ 170 h 2381"/>
                  <a:gd name="T52" fmla="*/ 624 w 1304"/>
                  <a:gd name="T53" fmla="*/ 623 h 2381"/>
                  <a:gd name="T54" fmla="*/ 567 w 1304"/>
                  <a:gd name="T55" fmla="*/ 794 h 2381"/>
                  <a:gd name="T56" fmla="*/ 624 w 1304"/>
                  <a:gd name="T57" fmla="*/ 907 h 2381"/>
                  <a:gd name="T58" fmla="*/ 681 w 1304"/>
                  <a:gd name="T59" fmla="*/ 964 h 2381"/>
                  <a:gd name="T60" fmla="*/ 737 w 1304"/>
                  <a:gd name="T61" fmla="*/ 1304 h 2381"/>
                  <a:gd name="T62" fmla="*/ 567 w 1304"/>
                  <a:gd name="T63" fmla="*/ 1644 h 2381"/>
                  <a:gd name="T64" fmla="*/ 511 w 1304"/>
                  <a:gd name="T65" fmla="*/ 1814 h 2381"/>
                  <a:gd name="T66" fmla="*/ 397 w 1304"/>
                  <a:gd name="T67" fmla="*/ 1757 h 2381"/>
                  <a:gd name="T68" fmla="*/ 170 w 1304"/>
                  <a:gd name="T69" fmla="*/ 1871 h 2381"/>
                  <a:gd name="T70" fmla="*/ 114 w 1304"/>
                  <a:gd name="T71" fmla="*/ 1984 h 2381"/>
                  <a:gd name="T72" fmla="*/ 57 w 1304"/>
                  <a:gd name="T73" fmla="*/ 2154 h 2381"/>
                  <a:gd name="T74" fmla="*/ 0 w 1304"/>
                  <a:gd name="T75" fmla="*/ 2211 h 238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</a:cxnLst>
                <a:rect l="0" t="0" r="r" b="b"/>
                <a:pathLst>
                  <a:path w="1304" h="2381">
                    <a:moveTo>
                      <a:pt x="0" y="2211"/>
                    </a:moveTo>
                    <a:lnTo>
                      <a:pt x="227" y="2211"/>
                    </a:lnTo>
                    <a:lnTo>
                      <a:pt x="227" y="2154"/>
                    </a:lnTo>
                    <a:lnTo>
                      <a:pt x="341" y="2154"/>
                    </a:lnTo>
                    <a:lnTo>
                      <a:pt x="341" y="2211"/>
                    </a:lnTo>
                    <a:lnTo>
                      <a:pt x="397" y="2211"/>
                    </a:lnTo>
                    <a:lnTo>
                      <a:pt x="397" y="2268"/>
                    </a:lnTo>
                    <a:lnTo>
                      <a:pt x="454" y="2268"/>
                    </a:lnTo>
                    <a:lnTo>
                      <a:pt x="454" y="2324"/>
                    </a:lnTo>
                    <a:lnTo>
                      <a:pt x="511" y="2324"/>
                    </a:lnTo>
                    <a:lnTo>
                      <a:pt x="511" y="2211"/>
                    </a:lnTo>
                    <a:lnTo>
                      <a:pt x="567" y="2211"/>
                    </a:lnTo>
                    <a:lnTo>
                      <a:pt x="567" y="2324"/>
                    </a:lnTo>
                    <a:lnTo>
                      <a:pt x="681" y="2324"/>
                    </a:lnTo>
                    <a:lnTo>
                      <a:pt x="681" y="2381"/>
                    </a:lnTo>
                    <a:lnTo>
                      <a:pt x="794" y="2381"/>
                    </a:lnTo>
                    <a:lnTo>
                      <a:pt x="794" y="2324"/>
                    </a:lnTo>
                    <a:lnTo>
                      <a:pt x="964" y="2324"/>
                    </a:lnTo>
                    <a:lnTo>
                      <a:pt x="964" y="2211"/>
                    </a:lnTo>
                    <a:lnTo>
                      <a:pt x="1021" y="2211"/>
                    </a:lnTo>
                    <a:lnTo>
                      <a:pt x="1021" y="2154"/>
                    </a:lnTo>
                    <a:lnTo>
                      <a:pt x="1078" y="2154"/>
                    </a:lnTo>
                    <a:lnTo>
                      <a:pt x="1078" y="1928"/>
                    </a:lnTo>
                    <a:lnTo>
                      <a:pt x="1134" y="1928"/>
                    </a:lnTo>
                    <a:lnTo>
                      <a:pt x="1134" y="1757"/>
                    </a:lnTo>
                    <a:lnTo>
                      <a:pt x="1078" y="1757"/>
                    </a:lnTo>
                    <a:lnTo>
                      <a:pt x="1078" y="1701"/>
                    </a:lnTo>
                    <a:lnTo>
                      <a:pt x="1134" y="1701"/>
                    </a:lnTo>
                    <a:lnTo>
                      <a:pt x="1134" y="1587"/>
                    </a:lnTo>
                    <a:lnTo>
                      <a:pt x="1248" y="1587"/>
                    </a:lnTo>
                    <a:lnTo>
                      <a:pt x="1248" y="1531"/>
                    </a:lnTo>
                    <a:lnTo>
                      <a:pt x="1304" y="1531"/>
                    </a:lnTo>
                    <a:lnTo>
                      <a:pt x="1304" y="1361"/>
                    </a:lnTo>
                    <a:lnTo>
                      <a:pt x="1191" y="1361"/>
                    </a:lnTo>
                    <a:lnTo>
                      <a:pt x="1191" y="1247"/>
                    </a:lnTo>
                    <a:lnTo>
                      <a:pt x="1134" y="1247"/>
                    </a:lnTo>
                    <a:lnTo>
                      <a:pt x="1134" y="1020"/>
                    </a:lnTo>
                    <a:lnTo>
                      <a:pt x="1191" y="1020"/>
                    </a:lnTo>
                    <a:lnTo>
                      <a:pt x="1191" y="737"/>
                    </a:lnTo>
                    <a:lnTo>
                      <a:pt x="1021" y="737"/>
                    </a:lnTo>
                    <a:lnTo>
                      <a:pt x="1021" y="623"/>
                    </a:lnTo>
                    <a:lnTo>
                      <a:pt x="964" y="623"/>
                    </a:lnTo>
                    <a:lnTo>
                      <a:pt x="964" y="510"/>
                    </a:lnTo>
                    <a:lnTo>
                      <a:pt x="964" y="453"/>
                    </a:lnTo>
                    <a:lnTo>
                      <a:pt x="1021" y="453"/>
                    </a:lnTo>
                    <a:lnTo>
                      <a:pt x="1021" y="227"/>
                    </a:lnTo>
                    <a:lnTo>
                      <a:pt x="908" y="227"/>
                    </a:lnTo>
                    <a:lnTo>
                      <a:pt x="908" y="113"/>
                    </a:lnTo>
                    <a:lnTo>
                      <a:pt x="851" y="113"/>
                    </a:lnTo>
                    <a:lnTo>
                      <a:pt x="851" y="0"/>
                    </a:lnTo>
                    <a:lnTo>
                      <a:pt x="737" y="0"/>
                    </a:lnTo>
                    <a:lnTo>
                      <a:pt x="737" y="170"/>
                    </a:lnTo>
                    <a:lnTo>
                      <a:pt x="624" y="170"/>
                    </a:lnTo>
                    <a:lnTo>
                      <a:pt x="624" y="623"/>
                    </a:lnTo>
                    <a:lnTo>
                      <a:pt x="567" y="623"/>
                    </a:lnTo>
                    <a:lnTo>
                      <a:pt x="567" y="794"/>
                    </a:lnTo>
                    <a:lnTo>
                      <a:pt x="624" y="794"/>
                    </a:lnTo>
                    <a:lnTo>
                      <a:pt x="624" y="907"/>
                    </a:lnTo>
                    <a:lnTo>
                      <a:pt x="681" y="907"/>
                    </a:lnTo>
                    <a:lnTo>
                      <a:pt x="681" y="964"/>
                    </a:lnTo>
                    <a:lnTo>
                      <a:pt x="737" y="964"/>
                    </a:lnTo>
                    <a:lnTo>
                      <a:pt x="737" y="1304"/>
                    </a:lnTo>
                    <a:lnTo>
                      <a:pt x="567" y="1304"/>
                    </a:lnTo>
                    <a:lnTo>
                      <a:pt x="567" y="1644"/>
                    </a:lnTo>
                    <a:lnTo>
                      <a:pt x="511" y="1644"/>
                    </a:lnTo>
                    <a:lnTo>
                      <a:pt x="511" y="1814"/>
                    </a:lnTo>
                    <a:lnTo>
                      <a:pt x="397" y="1814"/>
                    </a:lnTo>
                    <a:lnTo>
                      <a:pt x="397" y="1757"/>
                    </a:lnTo>
                    <a:lnTo>
                      <a:pt x="170" y="1757"/>
                    </a:lnTo>
                    <a:lnTo>
                      <a:pt x="170" y="1871"/>
                    </a:lnTo>
                    <a:lnTo>
                      <a:pt x="114" y="1871"/>
                    </a:lnTo>
                    <a:lnTo>
                      <a:pt x="114" y="1984"/>
                    </a:lnTo>
                    <a:lnTo>
                      <a:pt x="57" y="1984"/>
                    </a:lnTo>
                    <a:lnTo>
                      <a:pt x="57" y="2154"/>
                    </a:lnTo>
                    <a:lnTo>
                      <a:pt x="0" y="2154"/>
                    </a:lnTo>
                    <a:lnTo>
                      <a:pt x="0" y="2211"/>
                    </a:lnTo>
                    <a:close/>
                  </a:path>
                </a:pathLst>
              </a:custGeom>
              <a:ln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6649" name="Freeform 265"/>
              <p:cNvSpPr>
                <a:spLocks/>
              </p:cNvSpPr>
              <p:nvPr/>
            </p:nvSpPr>
            <p:spPr bwMode="auto">
              <a:xfrm>
                <a:off x="3194" y="3578"/>
                <a:ext cx="1588" cy="964"/>
              </a:xfrm>
              <a:custGeom>
                <a:avLst/>
                <a:gdLst>
                  <a:gd name="T0" fmla="*/ 0 w 1588"/>
                  <a:gd name="T1" fmla="*/ 738 h 964"/>
                  <a:gd name="T2" fmla="*/ 0 w 1588"/>
                  <a:gd name="T3" fmla="*/ 681 h 964"/>
                  <a:gd name="T4" fmla="*/ 170 w 1588"/>
                  <a:gd name="T5" fmla="*/ 681 h 964"/>
                  <a:gd name="T6" fmla="*/ 170 w 1588"/>
                  <a:gd name="T7" fmla="*/ 624 h 964"/>
                  <a:gd name="T8" fmla="*/ 284 w 1588"/>
                  <a:gd name="T9" fmla="*/ 624 h 964"/>
                  <a:gd name="T10" fmla="*/ 284 w 1588"/>
                  <a:gd name="T11" fmla="*/ 567 h 964"/>
                  <a:gd name="T12" fmla="*/ 340 w 1588"/>
                  <a:gd name="T13" fmla="*/ 567 h 964"/>
                  <a:gd name="T14" fmla="*/ 340 w 1588"/>
                  <a:gd name="T15" fmla="*/ 511 h 964"/>
                  <a:gd name="T16" fmla="*/ 397 w 1588"/>
                  <a:gd name="T17" fmla="*/ 511 h 964"/>
                  <a:gd name="T18" fmla="*/ 397 w 1588"/>
                  <a:gd name="T19" fmla="*/ 454 h 964"/>
                  <a:gd name="T20" fmla="*/ 510 w 1588"/>
                  <a:gd name="T21" fmla="*/ 454 h 964"/>
                  <a:gd name="T22" fmla="*/ 510 w 1588"/>
                  <a:gd name="T23" fmla="*/ 397 h 964"/>
                  <a:gd name="T24" fmla="*/ 624 w 1588"/>
                  <a:gd name="T25" fmla="*/ 397 h 964"/>
                  <a:gd name="T26" fmla="*/ 624 w 1588"/>
                  <a:gd name="T27" fmla="*/ 341 h 964"/>
                  <a:gd name="T28" fmla="*/ 681 w 1588"/>
                  <a:gd name="T29" fmla="*/ 341 h 964"/>
                  <a:gd name="T30" fmla="*/ 681 w 1588"/>
                  <a:gd name="T31" fmla="*/ 284 h 964"/>
                  <a:gd name="T32" fmla="*/ 737 w 1588"/>
                  <a:gd name="T33" fmla="*/ 284 h 964"/>
                  <a:gd name="T34" fmla="*/ 737 w 1588"/>
                  <a:gd name="T35" fmla="*/ 227 h 964"/>
                  <a:gd name="T36" fmla="*/ 794 w 1588"/>
                  <a:gd name="T37" fmla="*/ 227 h 964"/>
                  <a:gd name="T38" fmla="*/ 794 w 1588"/>
                  <a:gd name="T39" fmla="*/ 170 h 964"/>
                  <a:gd name="T40" fmla="*/ 851 w 1588"/>
                  <a:gd name="T41" fmla="*/ 170 h 964"/>
                  <a:gd name="T42" fmla="*/ 851 w 1588"/>
                  <a:gd name="T43" fmla="*/ 114 h 964"/>
                  <a:gd name="T44" fmla="*/ 907 w 1588"/>
                  <a:gd name="T45" fmla="*/ 114 h 964"/>
                  <a:gd name="T46" fmla="*/ 907 w 1588"/>
                  <a:gd name="T47" fmla="*/ 57 h 964"/>
                  <a:gd name="T48" fmla="*/ 1134 w 1588"/>
                  <a:gd name="T49" fmla="*/ 57 h 964"/>
                  <a:gd name="T50" fmla="*/ 1134 w 1588"/>
                  <a:gd name="T51" fmla="*/ 0 h 964"/>
                  <a:gd name="T52" fmla="*/ 1248 w 1588"/>
                  <a:gd name="T53" fmla="*/ 0 h 964"/>
                  <a:gd name="T54" fmla="*/ 1248 w 1588"/>
                  <a:gd name="T55" fmla="*/ 57 h 964"/>
                  <a:gd name="T56" fmla="*/ 1304 w 1588"/>
                  <a:gd name="T57" fmla="*/ 57 h 964"/>
                  <a:gd name="T58" fmla="*/ 1304 w 1588"/>
                  <a:gd name="T59" fmla="*/ 114 h 964"/>
                  <a:gd name="T60" fmla="*/ 1361 w 1588"/>
                  <a:gd name="T61" fmla="*/ 114 h 964"/>
                  <a:gd name="T62" fmla="*/ 1361 w 1588"/>
                  <a:gd name="T63" fmla="*/ 170 h 964"/>
                  <a:gd name="T64" fmla="*/ 1418 w 1588"/>
                  <a:gd name="T65" fmla="*/ 170 h 964"/>
                  <a:gd name="T66" fmla="*/ 1418 w 1588"/>
                  <a:gd name="T67" fmla="*/ 57 h 964"/>
                  <a:gd name="T68" fmla="*/ 1474 w 1588"/>
                  <a:gd name="T69" fmla="*/ 57 h 964"/>
                  <a:gd name="T70" fmla="*/ 1474 w 1588"/>
                  <a:gd name="T71" fmla="*/ 170 h 964"/>
                  <a:gd name="T72" fmla="*/ 1588 w 1588"/>
                  <a:gd name="T73" fmla="*/ 170 h 964"/>
                  <a:gd name="T74" fmla="*/ 1588 w 1588"/>
                  <a:gd name="T75" fmla="*/ 284 h 964"/>
                  <a:gd name="T76" fmla="*/ 1474 w 1588"/>
                  <a:gd name="T77" fmla="*/ 284 h 964"/>
                  <a:gd name="T78" fmla="*/ 1474 w 1588"/>
                  <a:gd name="T79" fmla="*/ 341 h 964"/>
                  <a:gd name="T80" fmla="*/ 1248 w 1588"/>
                  <a:gd name="T81" fmla="*/ 341 h 964"/>
                  <a:gd name="T82" fmla="*/ 1248 w 1588"/>
                  <a:gd name="T83" fmla="*/ 454 h 964"/>
                  <a:gd name="T84" fmla="*/ 1134 w 1588"/>
                  <a:gd name="T85" fmla="*/ 454 h 964"/>
                  <a:gd name="T86" fmla="*/ 1134 w 1588"/>
                  <a:gd name="T87" fmla="*/ 511 h 964"/>
                  <a:gd name="T88" fmla="*/ 1077 w 1588"/>
                  <a:gd name="T89" fmla="*/ 511 h 964"/>
                  <a:gd name="T90" fmla="*/ 1077 w 1588"/>
                  <a:gd name="T91" fmla="*/ 624 h 964"/>
                  <a:gd name="T92" fmla="*/ 907 w 1588"/>
                  <a:gd name="T93" fmla="*/ 624 h 964"/>
                  <a:gd name="T94" fmla="*/ 907 w 1588"/>
                  <a:gd name="T95" fmla="*/ 738 h 964"/>
                  <a:gd name="T96" fmla="*/ 681 w 1588"/>
                  <a:gd name="T97" fmla="*/ 738 h 964"/>
                  <a:gd name="T98" fmla="*/ 681 w 1588"/>
                  <a:gd name="T99" fmla="*/ 851 h 964"/>
                  <a:gd name="T100" fmla="*/ 624 w 1588"/>
                  <a:gd name="T101" fmla="*/ 851 h 964"/>
                  <a:gd name="T102" fmla="*/ 624 w 1588"/>
                  <a:gd name="T103" fmla="*/ 908 h 964"/>
                  <a:gd name="T104" fmla="*/ 510 w 1588"/>
                  <a:gd name="T105" fmla="*/ 908 h 964"/>
                  <a:gd name="T106" fmla="*/ 510 w 1588"/>
                  <a:gd name="T107" fmla="*/ 964 h 964"/>
                  <a:gd name="T108" fmla="*/ 454 w 1588"/>
                  <a:gd name="T109" fmla="*/ 964 h 964"/>
                  <a:gd name="T110" fmla="*/ 454 w 1588"/>
                  <a:gd name="T111" fmla="*/ 908 h 964"/>
                  <a:gd name="T112" fmla="*/ 340 w 1588"/>
                  <a:gd name="T113" fmla="*/ 908 h 964"/>
                  <a:gd name="T114" fmla="*/ 340 w 1588"/>
                  <a:gd name="T115" fmla="*/ 794 h 964"/>
                  <a:gd name="T116" fmla="*/ 114 w 1588"/>
                  <a:gd name="T117" fmla="*/ 794 h 964"/>
                  <a:gd name="T118" fmla="*/ 114 w 1588"/>
                  <a:gd name="T119" fmla="*/ 738 h 964"/>
                  <a:gd name="T120" fmla="*/ 0 w 1588"/>
                  <a:gd name="T121" fmla="*/ 738 h 96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  <a:cxn ang="0">
                    <a:pos x="T100" y="T101"/>
                  </a:cxn>
                  <a:cxn ang="0">
                    <a:pos x="T102" y="T103"/>
                  </a:cxn>
                  <a:cxn ang="0">
                    <a:pos x="T104" y="T105"/>
                  </a:cxn>
                  <a:cxn ang="0">
                    <a:pos x="T106" y="T107"/>
                  </a:cxn>
                  <a:cxn ang="0">
                    <a:pos x="T108" y="T109"/>
                  </a:cxn>
                  <a:cxn ang="0">
                    <a:pos x="T110" y="T111"/>
                  </a:cxn>
                  <a:cxn ang="0">
                    <a:pos x="T112" y="T113"/>
                  </a:cxn>
                  <a:cxn ang="0">
                    <a:pos x="T114" y="T115"/>
                  </a:cxn>
                  <a:cxn ang="0">
                    <a:pos x="T116" y="T117"/>
                  </a:cxn>
                  <a:cxn ang="0">
                    <a:pos x="T118" y="T119"/>
                  </a:cxn>
                  <a:cxn ang="0">
                    <a:pos x="T120" y="T121"/>
                  </a:cxn>
                </a:cxnLst>
                <a:rect l="0" t="0" r="r" b="b"/>
                <a:pathLst>
                  <a:path w="1588" h="964">
                    <a:moveTo>
                      <a:pt x="0" y="738"/>
                    </a:moveTo>
                    <a:lnTo>
                      <a:pt x="0" y="681"/>
                    </a:lnTo>
                    <a:lnTo>
                      <a:pt x="170" y="681"/>
                    </a:lnTo>
                    <a:lnTo>
                      <a:pt x="170" y="624"/>
                    </a:lnTo>
                    <a:lnTo>
                      <a:pt x="284" y="624"/>
                    </a:lnTo>
                    <a:lnTo>
                      <a:pt x="284" y="567"/>
                    </a:lnTo>
                    <a:lnTo>
                      <a:pt x="340" y="567"/>
                    </a:lnTo>
                    <a:lnTo>
                      <a:pt x="340" y="511"/>
                    </a:lnTo>
                    <a:lnTo>
                      <a:pt x="397" y="511"/>
                    </a:lnTo>
                    <a:lnTo>
                      <a:pt x="397" y="454"/>
                    </a:lnTo>
                    <a:lnTo>
                      <a:pt x="510" y="454"/>
                    </a:lnTo>
                    <a:lnTo>
                      <a:pt x="510" y="397"/>
                    </a:lnTo>
                    <a:lnTo>
                      <a:pt x="624" y="397"/>
                    </a:lnTo>
                    <a:lnTo>
                      <a:pt x="624" y="341"/>
                    </a:lnTo>
                    <a:lnTo>
                      <a:pt x="681" y="341"/>
                    </a:lnTo>
                    <a:lnTo>
                      <a:pt x="681" y="284"/>
                    </a:lnTo>
                    <a:lnTo>
                      <a:pt x="737" y="284"/>
                    </a:lnTo>
                    <a:lnTo>
                      <a:pt x="737" y="227"/>
                    </a:lnTo>
                    <a:lnTo>
                      <a:pt x="794" y="227"/>
                    </a:lnTo>
                    <a:lnTo>
                      <a:pt x="794" y="170"/>
                    </a:lnTo>
                    <a:lnTo>
                      <a:pt x="851" y="170"/>
                    </a:lnTo>
                    <a:lnTo>
                      <a:pt x="851" y="114"/>
                    </a:lnTo>
                    <a:lnTo>
                      <a:pt x="907" y="114"/>
                    </a:lnTo>
                    <a:lnTo>
                      <a:pt x="907" y="57"/>
                    </a:lnTo>
                    <a:lnTo>
                      <a:pt x="1134" y="57"/>
                    </a:lnTo>
                    <a:lnTo>
                      <a:pt x="1134" y="0"/>
                    </a:lnTo>
                    <a:lnTo>
                      <a:pt x="1248" y="0"/>
                    </a:lnTo>
                    <a:lnTo>
                      <a:pt x="1248" y="57"/>
                    </a:lnTo>
                    <a:lnTo>
                      <a:pt x="1304" y="57"/>
                    </a:lnTo>
                    <a:lnTo>
                      <a:pt x="1304" y="114"/>
                    </a:lnTo>
                    <a:lnTo>
                      <a:pt x="1361" y="114"/>
                    </a:lnTo>
                    <a:lnTo>
                      <a:pt x="1361" y="170"/>
                    </a:lnTo>
                    <a:lnTo>
                      <a:pt x="1418" y="170"/>
                    </a:lnTo>
                    <a:lnTo>
                      <a:pt x="1418" y="57"/>
                    </a:lnTo>
                    <a:lnTo>
                      <a:pt x="1474" y="57"/>
                    </a:lnTo>
                    <a:lnTo>
                      <a:pt x="1474" y="170"/>
                    </a:lnTo>
                    <a:lnTo>
                      <a:pt x="1588" y="170"/>
                    </a:lnTo>
                    <a:lnTo>
                      <a:pt x="1588" y="284"/>
                    </a:lnTo>
                    <a:lnTo>
                      <a:pt x="1474" y="284"/>
                    </a:lnTo>
                    <a:lnTo>
                      <a:pt x="1474" y="341"/>
                    </a:lnTo>
                    <a:lnTo>
                      <a:pt x="1248" y="341"/>
                    </a:lnTo>
                    <a:lnTo>
                      <a:pt x="1248" y="454"/>
                    </a:lnTo>
                    <a:lnTo>
                      <a:pt x="1134" y="454"/>
                    </a:lnTo>
                    <a:lnTo>
                      <a:pt x="1134" y="511"/>
                    </a:lnTo>
                    <a:lnTo>
                      <a:pt x="1077" y="511"/>
                    </a:lnTo>
                    <a:lnTo>
                      <a:pt x="1077" y="624"/>
                    </a:lnTo>
                    <a:lnTo>
                      <a:pt x="907" y="624"/>
                    </a:lnTo>
                    <a:lnTo>
                      <a:pt x="907" y="738"/>
                    </a:lnTo>
                    <a:lnTo>
                      <a:pt x="681" y="738"/>
                    </a:lnTo>
                    <a:lnTo>
                      <a:pt x="681" y="851"/>
                    </a:lnTo>
                    <a:lnTo>
                      <a:pt x="624" y="851"/>
                    </a:lnTo>
                    <a:lnTo>
                      <a:pt x="624" y="908"/>
                    </a:lnTo>
                    <a:lnTo>
                      <a:pt x="510" y="908"/>
                    </a:lnTo>
                    <a:lnTo>
                      <a:pt x="510" y="964"/>
                    </a:lnTo>
                    <a:lnTo>
                      <a:pt x="454" y="964"/>
                    </a:lnTo>
                    <a:lnTo>
                      <a:pt x="454" y="908"/>
                    </a:lnTo>
                    <a:lnTo>
                      <a:pt x="340" y="908"/>
                    </a:lnTo>
                    <a:lnTo>
                      <a:pt x="340" y="794"/>
                    </a:lnTo>
                    <a:lnTo>
                      <a:pt x="114" y="794"/>
                    </a:lnTo>
                    <a:lnTo>
                      <a:pt x="114" y="738"/>
                    </a:lnTo>
                    <a:lnTo>
                      <a:pt x="0" y="738"/>
                    </a:lnTo>
                    <a:close/>
                  </a:path>
                </a:pathLst>
              </a:custGeom>
              <a:ln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6650" name="Freeform 266"/>
              <p:cNvSpPr>
                <a:spLocks/>
              </p:cNvSpPr>
              <p:nvPr/>
            </p:nvSpPr>
            <p:spPr bwMode="auto">
              <a:xfrm>
                <a:off x="3081" y="4316"/>
                <a:ext cx="2381" cy="1701"/>
              </a:xfrm>
              <a:custGeom>
                <a:avLst/>
                <a:gdLst>
                  <a:gd name="T0" fmla="*/ 1928 w 2381"/>
                  <a:gd name="T1" fmla="*/ 170 h 1701"/>
                  <a:gd name="T2" fmla="*/ 1871 w 2381"/>
                  <a:gd name="T3" fmla="*/ 226 h 1701"/>
                  <a:gd name="T4" fmla="*/ 1928 w 2381"/>
                  <a:gd name="T5" fmla="*/ 396 h 1701"/>
                  <a:gd name="T6" fmla="*/ 1928 w 2381"/>
                  <a:gd name="T7" fmla="*/ 510 h 1701"/>
                  <a:gd name="T8" fmla="*/ 1984 w 2381"/>
                  <a:gd name="T9" fmla="*/ 567 h 1701"/>
                  <a:gd name="T10" fmla="*/ 1871 w 2381"/>
                  <a:gd name="T11" fmla="*/ 623 h 1701"/>
                  <a:gd name="T12" fmla="*/ 1814 w 2381"/>
                  <a:gd name="T13" fmla="*/ 680 h 1701"/>
                  <a:gd name="T14" fmla="*/ 1644 w 2381"/>
                  <a:gd name="T15" fmla="*/ 623 h 1701"/>
                  <a:gd name="T16" fmla="*/ 1474 w 2381"/>
                  <a:gd name="T17" fmla="*/ 567 h 1701"/>
                  <a:gd name="T18" fmla="*/ 1417 w 2381"/>
                  <a:gd name="T19" fmla="*/ 510 h 1701"/>
                  <a:gd name="T20" fmla="*/ 1077 w 2381"/>
                  <a:gd name="T21" fmla="*/ 453 h 1701"/>
                  <a:gd name="T22" fmla="*/ 1020 w 2381"/>
                  <a:gd name="T23" fmla="*/ 510 h 1701"/>
                  <a:gd name="T24" fmla="*/ 907 w 2381"/>
                  <a:gd name="T25" fmla="*/ 453 h 1701"/>
                  <a:gd name="T26" fmla="*/ 850 w 2381"/>
                  <a:gd name="T27" fmla="*/ 567 h 1701"/>
                  <a:gd name="T28" fmla="*/ 680 w 2381"/>
                  <a:gd name="T29" fmla="*/ 453 h 1701"/>
                  <a:gd name="T30" fmla="*/ 623 w 2381"/>
                  <a:gd name="T31" fmla="*/ 226 h 1701"/>
                  <a:gd name="T32" fmla="*/ 567 w 2381"/>
                  <a:gd name="T33" fmla="*/ 170 h 1701"/>
                  <a:gd name="T34" fmla="*/ 453 w 2381"/>
                  <a:gd name="T35" fmla="*/ 56 h 1701"/>
                  <a:gd name="T36" fmla="*/ 227 w 2381"/>
                  <a:gd name="T37" fmla="*/ 0 h 1701"/>
                  <a:gd name="T38" fmla="*/ 56 w 2381"/>
                  <a:gd name="T39" fmla="*/ 113 h 1701"/>
                  <a:gd name="T40" fmla="*/ 0 w 2381"/>
                  <a:gd name="T41" fmla="*/ 226 h 1701"/>
                  <a:gd name="T42" fmla="*/ 170 w 2381"/>
                  <a:gd name="T43" fmla="*/ 340 h 1701"/>
                  <a:gd name="T44" fmla="*/ 227 w 2381"/>
                  <a:gd name="T45" fmla="*/ 453 h 1701"/>
                  <a:gd name="T46" fmla="*/ 283 w 2381"/>
                  <a:gd name="T47" fmla="*/ 510 h 1701"/>
                  <a:gd name="T48" fmla="*/ 340 w 2381"/>
                  <a:gd name="T49" fmla="*/ 567 h 1701"/>
                  <a:gd name="T50" fmla="*/ 453 w 2381"/>
                  <a:gd name="T51" fmla="*/ 737 h 1701"/>
                  <a:gd name="T52" fmla="*/ 510 w 2381"/>
                  <a:gd name="T53" fmla="*/ 793 h 1701"/>
                  <a:gd name="T54" fmla="*/ 453 w 2381"/>
                  <a:gd name="T55" fmla="*/ 850 h 1701"/>
                  <a:gd name="T56" fmla="*/ 397 w 2381"/>
                  <a:gd name="T57" fmla="*/ 907 h 1701"/>
                  <a:gd name="T58" fmla="*/ 340 w 2381"/>
                  <a:gd name="T59" fmla="*/ 850 h 1701"/>
                  <a:gd name="T60" fmla="*/ 283 w 2381"/>
                  <a:gd name="T61" fmla="*/ 907 h 1701"/>
                  <a:gd name="T62" fmla="*/ 113 w 2381"/>
                  <a:gd name="T63" fmla="*/ 1020 h 1701"/>
                  <a:gd name="T64" fmla="*/ 227 w 2381"/>
                  <a:gd name="T65" fmla="*/ 1077 h 1701"/>
                  <a:gd name="T66" fmla="*/ 283 w 2381"/>
                  <a:gd name="T67" fmla="*/ 1360 h 1701"/>
                  <a:gd name="T68" fmla="*/ 339 w 2381"/>
                  <a:gd name="T69" fmla="*/ 1588 h 1701"/>
                  <a:gd name="T70" fmla="*/ 453 w 2381"/>
                  <a:gd name="T71" fmla="*/ 1644 h 1701"/>
                  <a:gd name="T72" fmla="*/ 567 w 2381"/>
                  <a:gd name="T73" fmla="*/ 1587 h 1701"/>
                  <a:gd name="T74" fmla="*/ 680 w 2381"/>
                  <a:gd name="T75" fmla="*/ 1530 h 1701"/>
                  <a:gd name="T76" fmla="*/ 794 w 2381"/>
                  <a:gd name="T77" fmla="*/ 1247 h 1701"/>
                  <a:gd name="T78" fmla="*/ 1020 w 2381"/>
                  <a:gd name="T79" fmla="*/ 1304 h 1701"/>
                  <a:gd name="T80" fmla="*/ 1304 w 2381"/>
                  <a:gd name="T81" fmla="*/ 1360 h 1701"/>
                  <a:gd name="T82" fmla="*/ 1361 w 2381"/>
                  <a:gd name="T83" fmla="*/ 1417 h 1701"/>
                  <a:gd name="T84" fmla="*/ 1474 w 2381"/>
                  <a:gd name="T85" fmla="*/ 1530 h 1701"/>
                  <a:gd name="T86" fmla="*/ 1587 w 2381"/>
                  <a:gd name="T87" fmla="*/ 1644 h 1701"/>
                  <a:gd name="T88" fmla="*/ 1814 w 2381"/>
                  <a:gd name="T89" fmla="*/ 1701 h 1701"/>
                  <a:gd name="T90" fmla="*/ 1928 w 2381"/>
                  <a:gd name="T91" fmla="*/ 1644 h 1701"/>
                  <a:gd name="T92" fmla="*/ 2041 w 2381"/>
                  <a:gd name="T93" fmla="*/ 1701 h 1701"/>
                  <a:gd name="T94" fmla="*/ 2154 w 2381"/>
                  <a:gd name="T95" fmla="*/ 1644 h 1701"/>
                  <a:gd name="T96" fmla="*/ 2211 w 2381"/>
                  <a:gd name="T97" fmla="*/ 1530 h 1701"/>
                  <a:gd name="T98" fmla="*/ 2154 w 2381"/>
                  <a:gd name="T99" fmla="*/ 1360 h 1701"/>
                  <a:gd name="T100" fmla="*/ 2211 w 2381"/>
                  <a:gd name="T101" fmla="*/ 1304 h 1701"/>
                  <a:gd name="T102" fmla="*/ 2324 w 2381"/>
                  <a:gd name="T103" fmla="*/ 737 h 1701"/>
                  <a:gd name="T104" fmla="*/ 2268 w 2381"/>
                  <a:gd name="T105" fmla="*/ 680 h 1701"/>
                  <a:gd name="T106" fmla="*/ 2324 w 2381"/>
                  <a:gd name="T107" fmla="*/ 567 h 1701"/>
                  <a:gd name="T108" fmla="*/ 2381 w 2381"/>
                  <a:gd name="T109" fmla="*/ 396 h 1701"/>
                  <a:gd name="T110" fmla="*/ 2324 w 2381"/>
                  <a:gd name="T111" fmla="*/ 340 h 1701"/>
                  <a:gd name="T112" fmla="*/ 2268 w 2381"/>
                  <a:gd name="T113" fmla="*/ 283 h 1701"/>
                  <a:gd name="T114" fmla="*/ 2154 w 2381"/>
                  <a:gd name="T115" fmla="*/ 226 h 1701"/>
                  <a:gd name="T116" fmla="*/ 2041 w 2381"/>
                  <a:gd name="T117" fmla="*/ 170 h 170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  <a:cxn ang="0">
                    <a:pos x="T100" y="T101"/>
                  </a:cxn>
                  <a:cxn ang="0">
                    <a:pos x="T102" y="T103"/>
                  </a:cxn>
                  <a:cxn ang="0">
                    <a:pos x="T104" y="T105"/>
                  </a:cxn>
                  <a:cxn ang="0">
                    <a:pos x="T106" y="T107"/>
                  </a:cxn>
                  <a:cxn ang="0">
                    <a:pos x="T108" y="T109"/>
                  </a:cxn>
                  <a:cxn ang="0">
                    <a:pos x="T110" y="T111"/>
                  </a:cxn>
                  <a:cxn ang="0">
                    <a:pos x="T112" y="T113"/>
                  </a:cxn>
                  <a:cxn ang="0">
                    <a:pos x="T114" y="T115"/>
                  </a:cxn>
                  <a:cxn ang="0">
                    <a:pos x="T116" y="T117"/>
                  </a:cxn>
                </a:cxnLst>
                <a:rect l="0" t="0" r="r" b="b"/>
                <a:pathLst>
                  <a:path w="2381" h="1701">
                    <a:moveTo>
                      <a:pt x="2041" y="170"/>
                    </a:moveTo>
                    <a:lnTo>
                      <a:pt x="1928" y="170"/>
                    </a:lnTo>
                    <a:lnTo>
                      <a:pt x="1928" y="226"/>
                    </a:lnTo>
                    <a:lnTo>
                      <a:pt x="1871" y="226"/>
                    </a:lnTo>
                    <a:lnTo>
                      <a:pt x="1871" y="396"/>
                    </a:lnTo>
                    <a:lnTo>
                      <a:pt x="1928" y="396"/>
                    </a:lnTo>
                    <a:lnTo>
                      <a:pt x="1928" y="453"/>
                    </a:lnTo>
                    <a:lnTo>
                      <a:pt x="1928" y="510"/>
                    </a:lnTo>
                    <a:lnTo>
                      <a:pt x="1984" y="510"/>
                    </a:lnTo>
                    <a:lnTo>
                      <a:pt x="1984" y="567"/>
                    </a:lnTo>
                    <a:lnTo>
                      <a:pt x="1871" y="567"/>
                    </a:lnTo>
                    <a:lnTo>
                      <a:pt x="1871" y="623"/>
                    </a:lnTo>
                    <a:lnTo>
                      <a:pt x="1814" y="623"/>
                    </a:lnTo>
                    <a:lnTo>
                      <a:pt x="1814" y="680"/>
                    </a:lnTo>
                    <a:lnTo>
                      <a:pt x="1644" y="680"/>
                    </a:lnTo>
                    <a:lnTo>
                      <a:pt x="1644" y="623"/>
                    </a:lnTo>
                    <a:lnTo>
                      <a:pt x="1474" y="623"/>
                    </a:lnTo>
                    <a:lnTo>
                      <a:pt x="1474" y="567"/>
                    </a:lnTo>
                    <a:lnTo>
                      <a:pt x="1417" y="567"/>
                    </a:lnTo>
                    <a:lnTo>
                      <a:pt x="1417" y="510"/>
                    </a:lnTo>
                    <a:lnTo>
                      <a:pt x="1077" y="510"/>
                    </a:lnTo>
                    <a:lnTo>
                      <a:pt x="1077" y="453"/>
                    </a:lnTo>
                    <a:lnTo>
                      <a:pt x="1020" y="453"/>
                    </a:lnTo>
                    <a:lnTo>
                      <a:pt x="1020" y="510"/>
                    </a:lnTo>
                    <a:lnTo>
                      <a:pt x="907" y="510"/>
                    </a:lnTo>
                    <a:lnTo>
                      <a:pt x="907" y="453"/>
                    </a:lnTo>
                    <a:lnTo>
                      <a:pt x="850" y="453"/>
                    </a:lnTo>
                    <a:lnTo>
                      <a:pt x="850" y="567"/>
                    </a:lnTo>
                    <a:lnTo>
                      <a:pt x="680" y="567"/>
                    </a:lnTo>
                    <a:lnTo>
                      <a:pt x="680" y="453"/>
                    </a:lnTo>
                    <a:lnTo>
                      <a:pt x="623" y="453"/>
                    </a:lnTo>
                    <a:lnTo>
                      <a:pt x="623" y="226"/>
                    </a:lnTo>
                    <a:lnTo>
                      <a:pt x="567" y="226"/>
                    </a:lnTo>
                    <a:lnTo>
                      <a:pt x="567" y="170"/>
                    </a:lnTo>
                    <a:lnTo>
                      <a:pt x="453" y="170"/>
                    </a:lnTo>
                    <a:lnTo>
                      <a:pt x="453" y="56"/>
                    </a:lnTo>
                    <a:lnTo>
                      <a:pt x="227" y="56"/>
                    </a:lnTo>
                    <a:lnTo>
                      <a:pt x="227" y="0"/>
                    </a:lnTo>
                    <a:lnTo>
                      <a:pt x="56" y="0"/>
                    </a:lnTo>
                    <a:lnTo>
                      <a:pt x="56" y="113"/>
                    </a:lnTo>
                    <a:lnTo>
                      <a:pt x="0" y="113"/>
                    </a:lnTo>
                    <a:lnTo>
                      <a:pt x="0" y="226"/>
                    </a:lnTo>
                    <a:lnTo>
                      <a:pt x="170" y="226"/>
                    </a:lnTo>
                    <a:lnTo>
                      <a:pt x="170" y="340"/>
                    </a:lnTo>
                    <a:lnTo>
                      <a:pt x="227" y="340"/>
                    </a:lnTo>
                    <a:lnTo>
                      <a:pt x="227" y="453"/>
                    </a:lnTo>
                    <a:lnTo>
                      <a:pt x="283" y="453"/>
                    </a:lnTo>
                    <a:lnTo>
                      <a:pt x="283" y="510"/>
                    </a:lnTo>
                    <a:lnTo>
                      <a:pt x="340" y="510"/>
                    </a:lnTo>
                    <a:lnTo>
                      <a:pt x="340" y="567"/>
                    </a:lnTo>
                    <a:lnTo>
                      <a:pt x="453" y="567"/>
                    </a:lnTo>
                    <a:lnTo>
                      <a:pt x="453" y="737"/>
                    </a:lnTo>
                    <a:lnTo>
                      <a:pt x="510" y="737"/>
                    </a:lnTo>
                    <a:lnTo>
                      <a:pt x="510" y="793"/>
                    </a:lnTo>
                    <a:lnTo>
                      <a:pt x="453" y="793"/>
                    </a:lnTo>
                    <a:lnTo>
                      <a:pt x="453" y="850"/>
                    </a:lnTo>
                    <a:lnTo>
                      <a:pt x="397" y="850"/>
                    </a:lnTo>
                    <a:lnTo>
                      <a:pt x="397" y="907"/>
                    </a:lnTo>
                    <a:lnTo>
                      <a:pt x="340" y="907"/>
                    </a:lnTo>
                    <a:lnTo>
                      <a:pt x="340" y="850"/>
                    </a:lnTo>
                    <a:lnTo>
                      <a:pt x="283" y="850"/>
                    </a:lnTo>
                    <a:lnTo>
                      <a:pt x="283" y="907"/>
                    </a:lnTo>
                    <a:lnTo>
                      <a:pt x="113" y="907"/>
                    </a:lnTo>
                    <a:lnTo>
                      <a:pt x="113" y="1020"/>
                    </a:lnTo>
                    <a:lnTo>
                      <a:pt x="227" y="1020"/>
                    </a:lnTo>
                    <a:lnTo>
                      <a:pt x="227" y="1077"/>
                    </a:lnTo>
                    <a:lnTo>
                      <a:pt x="283" y="1077"/>
                    </a:lnTo>
                    <a:lnTo>
                      <a:pt x="283" y="1360"/>
                    </a:lnTo>
                    <a:lnTo>
                      <a:pt x="340" y="1360"/>
                    </a:lnTo>
                    <a:lnTo>
                      <a:pt x="339" y="1588"/>
                    </a:lnTo>
                    <a:lnTo>
                      <a:pt x="453" y="1587"/>
                    </a:lnTo>
                    <a:lnTo>
                      <a:pt x="453" y="1644"/>
                    </a:lnTo>
                    <a:lnTo>
                      <a:pt x="567" y="1644"/>
                    </a:lnTo>
                    <a:lnTo>
                      <a:pt x="567" y="1587"/>
                    </a:lnTo>
                    <a:lnTo>
                      <a:pt x="680" y="1587"/>
                    </a:lnTo>
                    <a:lnTo>
                      <a:pt x="680" y="1530"/>
                    </a:lnTo>
                    <a:lnTo>
                      <a:pt x="794" y="1530"/>
                    </a:lnTo>
                    <a:lnTo>
                      <a:pt x="794" y="1247"/>
                    </a:lnTo>
                    <a:lnTo>
                      <a:pt x="1017" y="1246"/>
                    </a:lnTo>
                    <a:lnTo>
                      <a:pt x="1020" y="1304"/>
                    </a:lnTo>
                    <a:lnTo>
                      <a:pt x="1304" y="1304"/>
                    </a:lnTo>
                    <a:lnTo>
                      <a:pt x="1304" y="1360"/>
                    </a:lnTo>
                    <a:lnTo>
                      <a:pt x="1361" y="1360"/>
                    </a:lnTo>
                    <a:lnTo>
                      <a:pt x="1361" y="1417"/>
                    </a:lnTo>
                    <a:lnTo>
                      <a:pt x="1474" y="1417"/>
                    </a:lnTo>
                    <a:lnTo>
                      <a:pt x="1474" y="1530"/>
                    </a:lnTo>
                    <a:lnTo>
                      <a:pt x="1587" y="1530"/>
                    </a:lnTo>
                    <a:lnTo>
                      <a:pt x="1587" y="1644"/>
                    </a:lnTo>
                    <a:lnTo>
                      <a:pt x="1814" y="1644"/>
                    </a:lnTo>
                    <a:lnTo>
                      <a:pt x="1814" y="1701"/>
                    </a:lnTo>
                    <a:lnTo>
                      <a:pt x="1928" y="1701"/>
                    </a:lnTo>
                    <a:lnTo>
                      <a:pt x="1928" y="1644"/>
                    </a:lnTo>
                    <a:lnTo>
                      <a:pt x="2041" y="1644"/>
                    </a:lnTo>
                    <a:lnTo>
                      <a:pt x="2041" y="1701"/>
                    </a:lnTo>
                    <a:lnTo>
                      <a:pt x="2154" y="1701"/>
                    </a:lnTo>
                    <a:lnTo>
                      <a:pt x="2154" y="1644"/>
                    </a:lnTo>
                    <a:lnTo>
                      <a:pt x="2211" y="1644"/>
                    </a:lnTo>
                    <a:lnTo>
                      <a:pt x="2211" y="1530"/>
                    </a:lnTo>
                    <a:lnTo>
                      <a:pt x="2154" y="1530"/>
                    </a:lnTo>
                    <a:lnTo>
                      <a:pt x="2154" y="1360"/>
                    </a:lnTo>
                    <a:lnTo>
                      <a:pt x="2211" y="1360"/>
                    </a:lnTo>
                    <a:lnTo>
                      <a:pt x="2211" y="1304"/>
                    </a:lnTo>
                    <a:lnTo>
                      <a:pt x="2324" y="1304"/>
                    </a:lnTo>
                    <a:lnTo>
                      <a:pt x="2324" y="737"/>
                    </a:lnTo>
                    <a:lnTo>
                      <a:pt x="2268" y="737"/>
                    </a:lnTo>
                    <a:lnTo>
                      <a:pt x="2268" y="680"/>
                    </a:lnTo>
                    <a:lnTo>
                      <a:pt x="2324" y="680"/>
                    </a:lnTo>
                    <a:lnTo>
                      <a:pt x="2324" y="567"/>
                    </a:lnTo>
                    <a:lnTo>
                      <a:pt x="2381" y="567"/>
                    </a:lnTo>
                    <a:lnTo>
                      <a:pt x="2381" y="396"/>
                    </a:lnTo>
                    <a:lnTo>
                      <a:pt x="2324" y="396"/>
                    </a:lnTo>
                    <a:lnTo>
                      <a:pt x="2324" y="340"/>
                    </a:lnTo>
                    <a:lnTo>
                      <a:pt x="2268" y="340"/>
                    </a:lnTo>
                    <a:lnTo>
                      <a:pt x="2268" y="283"/>
                    </a:lnTo>
                    <a:lnTo>
                      <a:pt x="2154" y="283"/>
                    </a:lnTo>
                    <a:lnTo>
                      <a:pt x="2154" y="226"/>
                    </a:lnTo>
                    <a:lnTo>
                      <a:pt x="2041" y="226"/>
                    </a:lnTo>
                    <a:lnTo>
                      <a:pt x="2041" y="170"/>
                    </a:lnTo>
                    <a:close/>
                  </a:path>
                </a:pathLst>
              </a:custGeom>
              <a:ln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6651" name="Freeform 267"/>
              <p:cNvSpPr>
                <a:spLocks/>
              </p:cNvSpPr>
              <p:nvPr/>
            </p:nvSpPr>
            <p:spPr bwMode="auto">
              <a:xfrm>
                <a:off x="1947" y="5903"/>
                <a:ext cx="3288" cy="1985"/>
              </a:xfrm>
              <a:custGeom>
                <a:avLst/>
                <a:gdLst>
                  <a:gd name="T0" fmla="*/ 56 w 3288"/>
                  <a:gd name="T1" fmla="*/ 1361 h 1985"/>
                  <a:gd name="T2" fmla="*/ 170 w 3288"/>
                  <a:gd name="T3" fmla="*/ 1531 h 1985"/>
                  <a:gd name="T4" fmla="*/ 340 w 3288"/>
                  <a:gd name="T5" fmla="*/ 1588 h 1985"/>
                  <a:gd name="T6" fmla="*/ 453 w 3288"/>
                  <a:gd name="T7" fmla="*/ 1701 h 1985"/>
                  <a:gd name="T8" fmla="*/ 510 w 3288"/>
                  <a:gd name="T9" fmla="*/ 1758 h 1985"/>
                  <a:gd name="T10" fmla="*/ 567 w 3288"/>
                  <a:gd name="T11" fmla="*/ 1985 h 1985"/>
                  <a:gd name="T12" fmla="*/ 737 w 3288"/>
                  <a:gd name="T13" fmla="*/ 1928 h 1985"/>
                  <a:gd name="T14" fmla="*/ 907 w 3288"/>
                  <a:gd name="T15" fmla="*/ 1815 h 1985"/>
                  <a:gd name="T16" fmla="*/ 1020 w 3288"/>
                  <a:gd name="T17" fmla="*/ 1644 h 1985"/>
                  <a:gd name="T18" fmla="*/ 1077 w 3288"/>
                  <a:gd name="T19" fmla="*/ 1531 h 1985"/>
                  <a:gd name="T20" fmla="*/ 1304 w 3288"/>
                  <a:gd name="T21" fmla="*/ 1418 h 1985"/>
                  <a:gd name="T22" fmla="*/ 1077 w 3288"/>
                  <a:gd name="T23" fmla="*/ 1248 h 1985"/>
                  <a:gd name="T24" fmla="*/ 1134 w 3288"/>
                  <a:gd name="T25" fmla="*/ 1134 h 1985"/>
                  <a:gd name="T26" fmla="*/ 1247 w 3288"/>
                  <a:gd name="T27" fmla="*/ 1191 h 1985"/>
                  <a:gd name="T28" fmla="*/ 1701 w 3288"/>
                  <a:gd name="T29" fmla="*/ 1248 h 1985"/>
                  <a:gd name="T30" fmla="*/ 1871 w 3288"/>
                  <a:gd name="T31" fmla="*/ 1361 h 1985"/>
                  <a:gd name="T32" fmla="*/ 2211 w 3288"/>
                  <a:gd name="T33" fmla="*/ 1418 h 1985"/>
                  <a:gd name="T34" fmla="*/ 2268 w 3288"/>
                  <a:gd name="T35" fmla="*/ 1304 h 1985"/>
                  <a:gd name="T36" fmla="*/ 2608 w 3288"/>
                  <a:gd name="T37" fmla="*/ 1248 h 1985"/>
                  <a:gd name="T38" fmla="*/ 2835 w 3288"/>
                  <a:gd name="T39" fmla="*/ 1077 h 1985"/>
                  <a:gd name="T40" fmla="*/ 2948 w 3288"/>
                  <a:gd name="T41" fmla="*/ 1021 h 1985"/>
                  <a:gd name="T42" fmla="*/ 3005 w 3288"/>
                  <a:gd name="T43" fmla="*/ 681 h 1985"/>
                  <a:gd name="T44" fmla="*/ 3175 w 3288"/>
                  <a:gd name="T45" fmla="*/ 624 h 1985"/>
                  <a:gd name="T46" fmla="*/ 3232 w 3288"/>
                  <a:gd name="T47" fmla="*/ 454 h 1985"/>
                  <a:gd name="T48" fmla="*/ 3175 w 3288"/>
                  <a:gd name="T49" fmla="*/ 114 h 1985"/>
                  <a:gd name="T50" fmla="*/ 3062 w 3288"/>
                  <a:gd name="T51" fmla="*/ 114 h 1985"/>
                  <a:gd name="T52" fmla="*/ 2778 w 3288"/>
                  <a:gd name="T53" fmla="*/ 57 h 1985"/>
                  <a:gd name="T54" fmla="*/ 2665 w 3288"/>
                  <a:gd name="T55" fmla="*/ 397 h 1985"/>
                  <a:gd name="T56" fmla="*/ 2495 w 3288"/>
                  <a:gd name="T57" fmla="*/ 340 h 1985"/>
                  <a:gd name="T58" fmla="*/ 2438 w 3288"/>
                  <a:gd name="T59" fmla="*/ 454 h 1985"/>
                  <a:gd name="T60" fmla="*/ 2268 w 3288"/>
                  <a:gd name="T61" fmla="*/ 510 h 1985"/>
                  <a:gd name="T62" fmla="*/ 2041 w 3288"/>
                  <a:gd name="T63" fmla="*/ 510 h 1985"/>
                  <a:gd name="T64" fmla="*/ 1928 w 3288"/>
                  <a:gd name="T65" fmla="*/ 454 h 1985"/>
                  <a:gd name="T66" fmla="*/ 1814 w 3288"/>
                  <a:gd name="T67" fmla="*/ 284 h 1985"/>
                  <a:gd name="T68" fmla="*/ 1701 w 3288"/>
                  <a:gd name="T69" fmla="*/ 227 h 1985"/>
                  <a:gd name="T70" fmla="*/ 1644 w 3288"/>
                  <a:gd name="T71" fmla="*/ 57 h 1985"/>
                  <a:gd name="T72" fmla="*/ 1531 w 3288"/>
                  <a:gd name="T73" fmla="*/ 0 h 1985"/>
                  <a:gd name="T74" fmla="*/ 1361 w 3288"/>
                  <a:gd name="T75" fmla="*/ 227 h 1985"/>
                  <a:gd name="T76" fmla="*/ 1304 w 3288"/>
                  <a:gd name="T77" fmla="*/ 284 h 1985"/>
                  <a:gd name="T78" fmla="*/ 1247 w 3288"/>
                  <a:gd name="T79" fmla="*/ 397 h 1985"/>
                  <a:gd name="T80" fmla="*/ 1247 w 3288"/>
                  <a:gd name="T81" fmla="*/ 567 h 1985"/>
                  <a:gd name="T82" fmla="*/ 1077 w 3288"/>
                  <a:gd name="T83" fmla="*/ 567 h 1985"/>
                  <a:gd name="T84" fmla="*/ 793 w 3288"/>
                  <a:gd name="T85" fmla="*/ 510 h 1985"/>
                  <a:gd name="T86" fmla="*/ 737 w 3288"/>
                  <a:gd name="T87" fmla="*/ 681 h 1985"/>
                  <a:gd name="T88" fmla="*/ 680 w 3288"/>
                  <a:gd name="T89" fmla="*/ 737 h 1985"/>
                  <a:gd name="T90" fmla="*/ 737 w 3288"/>
                  <a:gd name="T91" fmla="*/ 851 h 1985"/>
                  <a:gd name="T92" fmla="*/ 453 w 3288"/>
                  <a:gd name="T93" fmla="*/ 907 h 1985"/>
                  <a:gd name="T94" fmla="*/ 397 w 3288"/>
                  <a:gd name="T95" fmla="*/ 1134 h 1985"/>
                  <a:gd name="T96" fmla="*/ 226 w 3288"/>
                  <a:gd name="T97" fmla="*/ 1248 h 198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</a:cxnLst>
                <a:rect l="0" t="0" r="r" b="b"/>
                <a:pathLst>
                  <a:path w="3288" h="1985">
                    <a:moveTo>
                      <a:pt x="0" y="1248"/>
                    </a:moveTo>
                    <a:lnTo>
                      <a:pt x="0" y="1361"/>
                    </a:lnTo>
                    <a:lnTo>
                      <a:pt x="56" y="1361"/>
                    </a:lnTo>
                    <a:lnTo>
                      <a:pt x="56" y="1474"/>
                    </a:lnTo>
                    <a:lnTo>
                      <a:pt x="170" y="1474"/>
                    </a:lnTo>
                    <a:lnTo>
                      <a:pt x="170" y="1531"/>
                    </a:lnTo>
                    <a:lnTo>
                      <a:pt x="226" y="1531"/>
                    </a:lnTo>
                    <a:lnTo>
                      <a:pt x="226" y="1588"/>
                    </a:lnTo>
                    <a:lnTo>
                      <a:pt x="340" y="1588"/>
                    </a:lnTo>
                    <a:lnTo>
                      <a:pt x="340" y="1531"/>
                    </a:lnTo>
                    <a:lnTo>
                      <a:pt x="453" y="1531"/>
                    </a:lnTo>
                    <a:lnTo>
                      <a:pt x="453" y="1701"/>
                    </a:lnTo>
                    <a:lnTo>
                      <a:pt x="623" y="1701"/>
                    </a:lnTo>
                    <a:lnTo>
                      <a:pt x="623" y="1758"/>
                    </a:lnTo>
                    <a:lnTo>
                      <a:pt x="510" y="1758"/>
                    </a:lnTo>
                    <a:lnTo>
                      <a:pt x="510" y="1928"/>
                    </a:lnTo>
                    <a:lnTo>
                      <a:pt x="567" y="1928"/>
                    </a:lnTo>
                    <a:lnTo>
                      <a:pt x="567" y="1985"/>
                    </a:lnTo>
                    <a:lnTo>
                      <a:pt x="680" y="1985"/>
                    </a:lnTo>
                    <a:lnTo>
                      <a:pt x="680" y="1928"/>
                    </a:lnTo>
                    <a:lnTo>
                      <a:pt x="737" y="1928"/>
                    </a:lnTo>
                    <a:lnTo>
                      <a:pt x="737" y="1871"/>
                    </a:lnTo>
                    <a:lnTo>
                      <a:pt x="907" y="1871"/>
                    </a:lnTo>
                    <a:lnTo>
                      <a:pt x="907" y="1815"/>
                    </a:lnTo>
                    <a:lnTo>
                      <a:pt x="1077" y="1815"/>
                    </a:lnTo>
                    <a:lnTo>
                      <a:pt x="1077" y="1644"/>
                    </a:lnTo>
                    <a:lnTo>
                      <a:pt x="1020" y="1644"/>
                    </a:lnTo>
                    <a:lnTo>
                      <a:pt x="1020" y="1588"/>
                    </a:lnTo>
                    <a:lnTo>
                      <a:pt x="1077" y="1588"/>
                    </a:lnTo>
                    <a:lnTo>
                      <a:pt x="1077" y="1531"/>
                    </a:lnTo>
                    <a:lnTo>
                      <a:pt x="1134" y="1531"/>
                    </a:lnTo>
                    <a:lnTo>
                      <a:pt x="1134" y="1418"/>
                    </a:lnTo>
                    <a:lnTo>
                      <a:pt x="1304" y="1418"/>
                    </a:lnTo>
                    <a:lnTo>
                      <a:pt x="1304" y="1304"/>
                    </a:lnTo>
                    <a:lnTo>
                      <a:pt x="1077" y="1304"/>
                    </a:lnTo>
                    <a:lnTo>
                      <a:pt x="1077" y="1248"/>
                    </a:lnTo>
                    <a:lnTo>
                      <a:pt x="1020" y="1248"/>
                    </a:lnTo>
                    <a:lnTo>
                      <a:pt x="1020" y="1134"/>
                    </a:lnTo>
                    <a:lnTo>
                      <a:pt x="1134" y="1134"/>
                    </a:lnTo>
                    <a:lnTo>
                      <a:pt x="1134" y="1077"/>
                    </a:lnTo>
                    <a:lnTo>
                      <a:pt x="1247" y="1077"/>
                    </a:lnTo>
                    <a:lnTo>
                      <a:pt x="1247" y="1191"/>
                    </a:lnTo>
                    <a:lnTo>
                      <a:pt x="1644" y="1191"/>
                    </a:lnTo>
                    <a:lnTo>
                      <a:pt x="1644" y="1248"/>
                    </a:lnTo>
                    <a:lnTo>
                      <a:pt x="1701" y="1248"/>
                    </a:lnTo>
                    <a:lnTo>
                      <a:pt x="1701" y="1304"/>
                    </a:lnTo>
                    <a:lnTo>
                      <a:pt x="1871" y="1304"/>
                    </a:lnTo>
                    <a:lnTo>
                      <a:pt x="1871" y="1361"/>
                    </a:lnTo>
                    <a:lnTo>
                      <a:pt x="2041" y="1361"/>
                    </a:lnTo>
                    <a:lnTo>
                      <a:pt x="2041" y="1418"/>
                    </a:lnTo>
                    <a:lnTo>
                      <a:pt x="2211" y="1418"/>
                    </a:lnTo>
                    <a:lnTo>
                      <a:pt x="2211" y="1361"/>
                    </a:lnTo>
                    <a:lnTo>
                      <a:pt x="2268" y="1361"/>
                    </a:lnTo>
                    <a:lnTo>
                      <a:pt x="2268" y="1304"/>
                    </a:lnTo>
                    <a:lnTo>
                      <a:pt x="2495" y="1304"/>
                    </a:lnTo>
                    <a:lnTo>
                      <a:pt x="2495" y="1248"/>
                    </a:lnTo>
                    <a:lnTo>
                      <a:pt x="2608" y="1248"/>
                    </a:lnTo>
                    <a:lnTo>
                      <a:pt x="2608" y="1134"/>
                    </a:lnTo>
                    <a:lnTo>
                      <a:pt x="2835" y="1134"/>
                    </a:lnTo>
                    <a:lnTo>
                      <a:pt x="2835" y="1077"/>
                    </a:lnTo>
                    <a:lnTo>
                      <a:pt x="2891" y="1077"/>
                    </a:lnTo>
                    <a:lnTo>
                      <a:pt x="2891" y="1021"/>
                    </a:lnTo>
                    <a:lnTo>
                      <a:pt x="2948" y="1021"/>
                    </a:lnTo>
                    <a:lnTo>
                      <a:pt x="2948" y="851"/>
                    </a:lnTo>
                    <a:lnTo>
                      <a:pt x="3005" y="851"/>
                    </a:lnTo>
                    <a:lnTo>
                      <a:pt x="3005" y="681"/>
                    </a:lnTo>
                    <a:lnTo>
                      <a:pt x="3062" y="681"/>
                    </a:lnTo>
                    <a:lnTo>
                      <a:pt x="3062" y="624"/>
                    </a:lnTo>
                    <a:lnTo>
                      <a:pt x="3175" y="624"/>
                    </a:lnTo>
                    <a:lnTo>
                      <a:pt x="3175" y="510"/>
                    </a:lnTo>
                    <a:lnTo>
                      <a:pt x="3232" y="510"/>
                    </a:lnTo>
                    <a:lnTo>
                      <a:pt x="3232" y="454"/>
                    </a:lnTo>
                    <a:lnTo>
                      <a:pt x="3288" y="454"/>
                    </a:lnTo>
                    <a:lnTo>
                      <a:pt x="3288" y="114"/>
                    </a:lnTo>
                    <a:lnTo>
                      <a:pt x="3175" y="114"/>
                    </a:lnTo>
                    <a:lnTo>
                      <a:pt x="3175" y="57"/>
                    </a:lnTo>
                    <a:lnTo>
                      <a:pt x="3062" y="57"/>
                    </a:lnTo>
                    <a:lnTo>
                      <a:pt x="3062" y="114"/>
                    </a:lnTo>
                    <a:lnTo>
                      <a:pt x="2948" y="114"/>
                    </a:lnTo>
                    <a:lnTo>
                      <a:pt x="2948" y="57"/>
                    </a:lnTo>
                    <a:lnTo>
                      <a:pt x="2778" y="57"/>
                    </a:lnTo>
                    <a:lnTo>
                      <a:pt x="2778" y="340"/>
                    </a:lnTo>
                    <a:lnTo>
                      <a:pt x="2665" y="340"/>
                    </a:lnTo>
                    <a:lnTo>
                      <a:pt x="2665" y="397"/>
                    </a:lnTo>
                    <a:lnTo>
                      <a:pt x="2551" y="397"/>
                    </a:lnTo>
                    <a:lnTo>
                      <a:pt x="2551" y="340"/>
                    </a:lnTo>
                    <a:lnTo>
                      <a:pt x="2495" y="340"/>
                    </a:lnTo>
                    <a:lnTo>
                      <a:pt x="2495" y="397"/>
                    </a:lnTo>
                    <a:lnTo>
                      <a:pt x="2438" y="397"/>
                    </a:lnTo>
                    <a:lnTo>
                      <a:pt x="2438" y="454"/>
                    </a:lnTo>
                    <a:lnTo>
                      <a:pt x="2381" y="454"/>
                    </a:lnTo>
                    <a:lnTo>
                      <a:pt x="2381" y="510"/>
                    </a:lnTo>
                    <a:lnTo>
                      <a:pt x="2268" y="510"/>
                    </a:lnTo>
                    <a:lnTo>
                      <a:pt x="2268" y="567"/>
                    </a:lnTo>
                    <a:lnTo>
                      <a:pt x="2041" y="567"/>
                    </a:lnTo>
                    <a:lnTo>
                      <a:pt x="2041" y="510"/>
                    </a:lnTo>
                    <a:lnTo>
                      <a:pt x="1984" y="510"/>
                    </a:lnTo>
                    <a:lnTo>
                      <a:pt x="1984" y="454"/>
                    </a:lnTo>
                    <a:lnTo>
                      <a:pt x="1928" y="454"/>
                    </a:lnTo>
                    <a:lnTo>
                      <a:pt x="1928" y="340"/>
                    </a:lnTo>
                    <a:lnTo>
                      <a:pt x="1814" y="340"/>
                    </a:lnTo>
                    <a:lnTo>
                      <a:pt x="1814" y="284"/>
                    </a:lnTo>
                    <a:lnTo>
                      <a:pt x="1757" y="284"/>
                    </a:lnTo>
                    <a:lnTo>
                      <a:pt x="1757" y="227"/>
                    </a:lnTo>
                    <a:lnTo>
                      <a:pt x="1701" y="227"/>
                    </a:lnTo>
                    <a:lnTo>
                      <a:pt x="1701" y="170"/>
                    </a:lnTo>
                    <a:lnTo>
                      <a:pt x="1644" y="170"/>
                    </a:lnTo>
                    <a:lnTo>
                      <a:pt x="1644" y="57"/>
                    </a:lnTo>
                    <a:lnTo>
                      <a:pt x="1587" y="57"/>
                    </a:lnTo>
                    <a:lnTo>
                      <a:pt x="1587" y="0"/>
                    </a:lnTo>
                    <a:lnTo>
                      <a:pt x="1531" y="0"/>
                    </a:lnTo>
                    <a:lnTo>
                      <a:pt x="1531" y="57"/>
                    </a:lnTo>
                    <a:lnTo>
                      <a:pt x="1361" y="57"/>
                    </a:lnTo>
                    <a:lnTo>
                      <a:pt x="1361" y="227"/>
                    </a:lnTo>
                    <a:lnTo>
                      <a:pt x="1247" y="227"/>
                    </a:lnTo>
                    <a:lnTo>
                      <a:pt x="1247" y="284"/>
                    </a:lnTo>
                    <a:lnTo>
                      <a:pt x="1304" y="284"/>
                    </a:lnTo>
                    <a:lnTo>
                      <a:pt x="1304" y="340"/>
                    </a:lnTo>
                    <a:lnTo>
                      <a:pt x="1247" y="340"/>
                    </a:lnTo>
                    <a:lnTo>
                      <a:pt x="1247" y="397"/>
                    </a:lnTo>
                    <a:lnTo>
                      <a:pt x="1304" y="397"/>
                    </a:lnTo>
                    <a:lnTo>
                      <a:pt x="1304" y="567"/>
                    </a:lnTo>
                    <a:lnTo>
                      <a:pt x="1247" y="567"/>
                    </a:lnTo>
                    <a:lnTo>
                      <a:pt x="1247" y="624"/>
                    </a:lnTo>
                    <a:lnTo>
                      <a:pt x="1077" y="624"/>
                    </a:lnTo>
                    <a:lnTo>
                      <a:pt x="1077" y="567"/>
                    </a:lnTo>
                    <a:lnTo>
                      <a:pt x="964" y="567"/>
                    </a:lnTo>
                    <a:lnTo>
                      <a:pt x="964" y="510"/>
                    </a:lnTo>
                    <a:lnTo>
                      <a:pt x="793" y="510"/>
                    </a:lnTo>
                    <a:lnTo>
                      <a:pt x="793" y="567"/>
                    </a:lnTo>
                    <a:lnTo>
                      <a:pt x="737" y="567"/>
                    </a:lnTo>
                    <a:lnTo>
                      <a:pt x="737" y="681"/>
                    </a:lnTo>
                    <a:lnTo>
                      <a:pt x="623" y="681"/>
                    </a:lnTo>
                    <a:lnTo>
                      <a:pt x="623" y="737"/>
                    </a:lnTo>
                    <a:lnTo>
                      <a:pt x="680" y="737"/>
                    </a:lnTo>
                    <a:lnTo>
                      <a:pt x="680" y="794"/>
                    </a:lnTo>
                    <a:lnTo>
                      <a:pt x="737" y="794"/>
                    </a:lnTo>
                    <a:lnTo>
                      <a:pt x="737" y="851"/>
                    </a:lnTo>
                    <a:lnTo>
                      <a:pt x="623" y="851"/>
                    </a:lnTo>
                    <a:lnTo>
                      <a:pt x="623" y="907"/>
                    </a:lnTo>
                    <a:lnTo>
                      <a:pt x="453" y="907"/>
                    </a:lnTo>
                    <a:lnTo>
                      <a:pt x="453" y="964"/>
                    </a:lnTo>
                    <a:lnTo>
                      <a:pt x="397" y="964"/>
                    </a:lnTo>
                    <a:lnTo>
                      <a:pt x="397" y="1134"/>
                    </a:lnTo>
                    <a:lnTo>
                      <a:pt x="283" y="1134"/>
                    </a:lnTo>
                    <a:lnTo>
                      <a:pt x="226" y="1134"/>
                    </a:lnTo>
                    <a:lnTo>
                      <a:pt x="226" y="1248"/>
                    </a:lnTo>
                    <a:lnTo>
                      <a:pt x="0" y="1248"/>
                    </a:lnTo>
                    <a:close/>
                  </a:path>
                </a:pathLst>
              </a:custGeom>
              <a:ln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6653" name="Freeform 269"/>
              <p:cNvSpPr>
                <a:spLocks/>
              </p:cNvSpPr>
              <p:nvPr/>
            </p:nvSpPr>
            <p:spPr bwMode="auto">
              <a:xfrm>
                <a:off x="3591" y="5563"/>
                <a:ext cx="1134" cy="907"/>
              </a:xfrm>
              <a:custGeom>
                <a:avLst/>
                <a:gdLst>
                  <a:gd name="T0" fmla="*/ 0 w 1134"/>
                  <a:gd name="T1" fmla="*/ 510 h 907"/>
                  <a:gd name="T2" fmla="*/ 0 w 1134"/>
                  <a:gd name="T3" fmla="*/ 397 h 907"/>
                  <a:gd name="T4" fmla="*/ 57 w 1134"/>
                  <a:gd name="T5" fmla="*/ 397 h 907"/>
                  <a:gd name="T6" fmla="*/ 57 w 1134"/>
                  <a:gd name="T7" fmla="*/ 340 h 907"/>
                  <a:gd name="T8" fmla="*/ 170 w 1134"/>
                  <a:gd name="T9" fmla="*/ 340 h 907"/>
                  <a:gd name="T10" fmla="*/ 170 w 1134"/>
                  <a:gd name="T11" fmla="*/ 283 h 907"/>
                  <a:gd name="T12" fmla="*/ 284 w 1134"/>
                  <a:gd name="T13" fmla="*/ 283 h 907"/>
                  <a:gd name="T14" fmla="*/ 284 w 1134"/>
                  <a:gd name="T15" fmla="*/ 0 h 907"/>
                  <a:gd name="T16" fmla="*/ 510 w 1134"/>
                  <a:gd name="T17" fmla="*/ 0 h 907"/>
                  <a:gd name="T18" fmla="*/ 510 w 1134"/>
                  <a:gd name="T19" fmla="*/ 57 h 907"/>
                  <a:gd name="T20" fmla="*/ 794 w 1134"/>
                  <a:gd name="T21" fmla="*/ 57 h 907"/>
                  <a:gd name="T22" fmla="*/ 794 w 1134"/>
                  <a:gd name="T23" fmla="*/ 113 h 907"/>
                  <a:gd name="T24" fmla="*/ 851 w 1134"/>
                  <a:gd name="T25" fmla="*/ 113 h 907"/>
                  <a:gd name="T26" fmla="*/ 851 w 1134"/>
                  <a:gd name="T27" fmla="*/ 170 h 907"/>
                  <a:gd name="T28" fmla="*/ 964 w 1134"/>
                  <a:gd name="T29" fmla="*/ 170 h 907"/>
                  <a:gd name="T30" fmla="*/ 964 w 1134"/>
                  <a:gd name="T31" fmla="*/ 283 h 907"/>
                  <a:gd name="T32" fmla="*/ 1077 w 1134"/>
                  <a:gd name="T33" fmla="*/ 283 h 907"/>
                  <a:gd name="T34" fmla="*/ 1077 w 1134"/>
                  <a:gd name="T35" fmla="*/ 397 h 907"/>
                  <a:gd name="T36" fmla="*/ 1134 w 1134"/>
                  <a:gd name="T37" fmla="*/ 397 h 907"/>
                  <a:gd name="T38" fmla="*/ 1134 w 1134"/>
                  <a:gd name="T39" fmla="*/ 680 h 907"/>
                  <a:gd name="T40" fmla="*/ 1021 w 1134"/>
                  <a:gd name="T41" fmla="*/ 680 h 907"/>
                  <a:gd name="T42" fmla="*/ 1021 w 1134"/>
                  <a:gd name="T43" fmla="*/ 737 h 907"/>
                  <a:gd name="T44" fmla="*/ 907 w 1134"/>
                  <a:gd name="T45" fmla="*/ 737 h 907"/>
                  <a:gd name="T46" fmla="*/ 907 w 1134"/>
                  <a:gd name="T47" fmla="*/ 680 h 907"/>
                  <a:gd name="T48" fmla="*/ 851 w 1134"/>
                  <a:gd name="T49" fmla="*/ 680 h 907"/>
                  <a:gd name="T50" fmla="*/ 851 w 1134"/>
                  <a:gd name="T51" fmla="*/ 737 h 907"/>
                  <a:gd name="T52" fmla="*/ 794 w 1134"/>
                  <a:gd name="T53" fmla="*/ 737 h 907"/>
                  <a:gd name="T54" fmla="*/ 794 w 1134"/>
                  <a:gd name="T55" fmla="*/ 794 h 907"/>
                  <a:gd name="T56" fmla="*/ 737 w 1134"/>
                  <a:gd name="T57" fmla="*/ 794 h 907"/>
                  <a:gd name="T58" fmla="*/ 737 w 1134"/>
                  <a:gd name="T59" fmla="*/ 850 h 907"/>
                  <a:gd name="T60" fmla="*/ 624 w 1134"/>
                  <a:gd name="T61" fmla="*/ 850 h 907"/>
                  <a:gd name="T62" fmla="*/ 624 w 1134"/>
                  <a:gd name="T63" fmla="*/ 907 h 907"/>
                  <a:gd name="T64" fmla="*/ 397 w 1134"/>
                  <a:gd name="T65" fmla="*/ 907 h 907"/>
                  <a:gd name="T66" fmla="*/ 397 w 1134"/>
                  <a:gd name="T67" fmla="*/ 850 h 907"/>
                  <a:gd name="T68" fmla="*/ 340 w 1134"/>
                  <a:gd name="T69" fmla="*/ 850 h 907"/>
                  <a:gd name="T70" fmla="*/ 340 w 1134"/>
                  <a:gd name="T71" fmla="*/ 794 h 907"/>
                  <a:gd name="T72" fmla="*/ 284 w 1134"/>
                  <a:gd name="T73" fmla="*/ 794 h 907"/>
                  <a:gd name="T74" fmla="*/ 284 w 1134"/>
                  <a:gd name="T75" fmla="*/ 680 h 907"/>
                  <a:gd name="T76" fmla="*/ 170 w 1134"/>
                  <a:gd name="T77" fmla="*/ 680 h 907"/>
                  <a:gd name="T78" fmla="*/ 170 w 1134"/>
                  <a:gd name="T79" fmla="*/ 624 h 907"/>
                  <a:gd name="T80" fmla="*/ 113 w 1134"/>
                  <a:gd name="T81" fmla="*/ 624 h 907"/>
                  <a:gd name="T82" fmla="*/ 113 w 1134"/>
                  <a:gd name="T83" fmla="*/ 567 h 907"/>
                  <a:gd name="T84" fmla="*/ 57 w 1134"/>
                  <a:gd name="T85" fmla="*/ 567 h 907"/>
                  <a:gd name="T86" fmla="*/ 57 w 1134"/>
                  <a:gd name="T87" fmla="*/ 510 h 907"/>
                  <a:gd name="T88" fmla="*/ 0 w 1134"/>
                  <a:gd name="T89" fmla="*/ 510 h 90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</a:cxnLst>
                <a:rect l="0" t="0" r="r" b="b"/>
                <a:pathLst>
                  <a:path w="1134" h="907">
                    <a:moveTo>
                      <a:pt x="0" y="510"/>
                    </a:moveTo>
                    <a:lnTo>
                      <a:pt x="0" y="397"/>
                    </a:lnTo>
                    <a:lnTo>
                      <a:pt x="57" y="397"/>
                    </a:lnTo>
                    <a:lnTo>
                      <a:pt x="57" y="340"/>
                    </a:lnTo>
                    <a:lnTo>
                      <a:pt x="170" y="340"/>
                    </a:lnTo>
                    <a:lnTo>
                      <a:pt x="170" y="283"/>
                    </a:lnTo>
                    <a:lnTo>
                      <a:pt x="284" y="283"/>
                    </a:lnTo>
                    <a:lnTo>
                      <a:pt x="284" y="0"/>
                    </a:lnTo>
                    <a:lnTo>
                      <a:pt x="510" y="0"/>
                    </a:lnTo>
                    <a:lnTo>
                      <a:pt x="510" y="57"/>
                    </a:lnTo>
                    <a:lnTo>
                      <a:pt x="794" y="57"/>
                    </a:lnTo>
                    <a:lnTo>
                      <a:pt x="794" y="113"/>
                    </a:lnTo>
                    <a:lnTo>
                      <a:pt x="851" y="113"/>
                    </a:lnTo>
                    <a:lnTo>
                      <a:pt x="851" y="170"/>
                    </a:lnTo>
                    <a:lnTo>
                      <a:pt x="964" y="170"/>
                    </a:lnTo>
                    <a:lnTo>
                      <a:pt x="964" y="283"/>
                    </a:lnTo>
                    <a:lnTo>
                      <a:pt x="1077" y="283"/>
                    </a:lnTo>
                    <a:lnTo>
                      <a:pt x="1077" y="397"/>
                    </a:lnTo>
                    <a:lnTo>
                      <a:pt x="1134" y="397"/>
                    </a:lnTo>
                    <a:lnTo>
                      <a:pt x="1134" y="680"/>
                    </a:lnTo>
                    <a:lnTo>
                      <a:pt x="1021" y="680"/>
                    </a:lnTo>
                    <a:lnTo>
                      <a:pt x="1021" y="737"/>
                    </a:lnTo>
                    <a:lnTo>
                      <a:pt x="907" y="737"/>
                    </a:lnTo>
                    <a:lnTo>
                      <a:pt x="907" y="680"/>
                    </a:lnTo>
                    <a:lnTo>
                      <a:pt x="851" y="680"/>
                    </a:lnTo>
                    <a:lnTo>
                      <a:pt x="851" y="737"/>
                    </a:lnTo>
                    <a:lnTo>
                      <a:pt x="794" y="737"/>
                    </a:lnTo>
                    <a:lnTo>
                      <a:pt x="794" y="794"/>
                    </a:lnTo>
                    <a:lnTo>
                      <a:pt x="737" y="794"/>
                    </a:lnTo>
                    <a:lnTo>
                      <a:pt x="737" y="850"/>
                    </a:lnTo>
                    <a:lnTo>
                      <a:pt x="624" y="850"/>
                    </a:lnTo>
                    <a:lnTo>
                      <a:pt x="624" y="907"/>
                    </a:lnTo>
                    <a:lnTo>
                      <a:pt x="397" y="907"/>
                    </a:lnTo>
                    <a:lnTo>
                      <a:pt x="397" y="850"/>
                    </a:lnTo>
                    <a:lnTo>
                      <a:pt x="340" y="850"/>
                    </a:lnTo>
                    <a:lnTo>
                      <a:pt x="340" y="794"/>
                    </a:lnTo>
                    <a:lnTo>
                      <a:pt x="284" y="794"/>
                    </a:lnTo>
                    <a:lnTo>
                      <a:pt x="284" y="680"/>
                    </a:lnTo>
                    <a:lnTo>
                      <a:pt x="170" y="680"/>
                    </a:lnTo>
                    <a:lnTo>
                      <a:pt x="170" y="624"/>
                    </a:lnTo>
                    <a:lnTo>
                      <a:pt x="113" y="624"/>
                    </a:lnTo>
                    <a:lnTo>
                      <a:pt x="113" y="567"/>
                    </a:lnTo>
                    <a:lnTo>
                      <a:pt x="57" y="567"/>
                    </a:lnTo>
                    <a:lnTo>
                      <a:pt x="57" y="510"/>
                    </a:lnTo>
                    <a:lnTo>
                      <a:pt x="0" y="510"/>
                    </a:lnTo>
                    <a:close/>
                  </a:path>
                </a:pathLst>
              </a:custGeom>
              <a:ln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6656" name="Freeform 272"/>
              <p:cNvSpPr>
                <a:spLocks/>
              </p:cNvSpPr>
              <p:nvPr/>
            </p:nvSpPr>
            <p:spPr bwMode="auto">
              <a:xfrm>
                <a:off x="4158" y="3748"/>
                <a:ext cx="1077" cy="1248"/>
              </a:xfrm>
              <a:custGeom>
                <a:avLst/>
                <a:gdLst>
                  <a:gd name="T0" fmla="*/ 907 w 1077"/>
                  <a:gd name="T1" fmla="*/ 0 h 1248"/>
                  <a:gd name="T2" fmla="*/ 907 w 1077"/>
                  <a:gd name="T3" fmla="*/ 284 h 1248"/>
                  <a:gd name="T4" fmla="*/ 794 w 1077"/>
                  <a:gd name="T5" fmla="*/ 284 h 1248"/>
                  <a:gd name="T6" fmla="*/ 794 w 1077"/>
                  <a:gd name="T7" fmla="*/ 341 h 1248"/>
                  <a:gd name="T8" fmla="*/ 851 w 1077"/>
                  <a:gd name="T9" fmla="*/ 341 h 1248"/>
                  <a:gd name="T10" fmla="*/ 851 w 1077"/>
                  <a:gd name="T11" fmla="*/ 397 h 1248"/>
                  <a:gd name="T12" fmla="*/ 907 w 1077"/>
                  <a:gd name="T13" fmla="*/ 397 h 1248"/>
                  <a:gd name="T14" fmla="*/ 907 w 1077"/>
                  <a:gd name="T15" fmla="*/ 454 h 1248"/>
                  <a:gd name="T16" fmla="*/ 964 w 1077"/>
                  <a:gd name="T17" fmla="*/ 454 h 1248"/>
                  <a:gd name="T18" fmla="*/ 964 w 1077"/>
                  <a:gd name="T19" fmla="*/ 511 h 1248"/>
                  <a:gd name="T20" fmla="*/ 1077 w 1077"/>
                  <a:gd name="T21" fmla="*/ 511 h 1248"/>
                  <a:gd name="T22" fmla="*/ 1077 w 1077"/>
                  <a:gd name="T23" fmla="*/ 738 h 1248"/>
                  <a:gd name="T24" fmla="*/ 1021 w 1077"/>
                  <a:gd name="T25" fmla="*/ 738 h 1248"/>
                  <a:gd name="T26" fmla="*/ 1021 w 1077"/>
                  <a:gd name="T27" fmla="*/ 794 h 1248"/>
                  <a:gd name="T28" fmla="*/ 964 w 1077"/>
                  <a:gd name="T29" fmla="*/ 794 h 1248"/>
                  <a:gd name="T30" fmla="*/ 964 w 1077"/>
                  <a:gd name="T31" fmla="*/ 738 h 1248"/>
                  <a:gd name="T32" fmla="*/ 851 w 1077"/>
                  <a:gd name="T33" fmla="*/ 738 h 1248"/>
                  <a:gd name="T34" fmla="*/ 851 w 1077"/>
                  <a:gd name="T35" fmla="*/ 794 h 1248"/>
                  <a:gd name="T36" fmla="*/ 794 w 1077"/>
                  <a:gd name="T37" fmla="*/ 794 h 1248"/>
                  <a:gd name="T38" fmla="*/ 794 w 1077"/>
                  <a:gd name="T39" fmla="*/ 964 h 1248"/>
                  <a:gd name="T40" fmla="*/ 851 w 1077"/>
                  <a:gd name="T41" fmla="*/ 964 h 1248"/>
                  <a:gd name="T42" fmla="*/ 851 w 1077"/>
                  <a:gd name="T43" fmla="*/ 1078 h 1248"/>
                  <a:gd name="T44" fmla="*/ 907 w 1077"/>
                  <a:gd name="T45" fmla="*/ 1078 h 1248"/>
                  <a:gd name="T46" fmla="*/ 907 w 1077"/>
                  <a:gd name="T47" fmla="*/ 1135 h 1248"/>
                  <a:gd name="T48" fmla="*/ 794 w 1077"/>
                  <a:gd name="T49" fmla="*/ 1135 h 1248"/>
                  <a:gd name="T50" fmla="*/ 794 w 1077"/>
                  <a:gd name="T51" fmla="*/ 1191 h 1248"/>
                  <a:gd name="T52" fmla="*/ 737 w 1077"/>
                  <a:gd name="T53" fmla="*/ 1191 h 1248"/>
                  <a:gd name="T54" fmla="*/ 737 w 1077"/>
                  <a:gd name="T55" fmla="*/ 1248 h 1248"/>
                  <a:gd name="T56" fmla="*/ 567 w 1077"/>
                  <a:gd name="T57" fmla="*/ 1248 h 1248"/>
                  <a:gd name="T58" fmla="*/ 567 w 1077"/>
                  <a:gd name="T59" fmla="*/ 1191 h 1248"/>
                  <a:gd name="T60" fmla="*/ 510 w 1077"/>
                  <a:gd name="T61" fmla="*/ 1191 h 1248"/>
                  <a:gd name="T62" fmla="*/ 510 w 1077"/>
                  <a:gd name="T63" fmla="*/ 1135 h 1248"/>
                  <a:gd name="T64" fmla="*/ 454 w 1077"/>
                  <a:gd name="T65" fmla="*/ 1135 h 1248"/>
                  <a:gd name="T66" fmla="*/ 454 w 1077"/>
                  <a:gd name="T67" fmla="*/ 1078 h 1248"/>
                  <a:gd name="T68" fmla="*/ 397 w 1077"/>
                  <a:gd name="T69" fmla="*/ 1078 h 1248"/>
                  <a:gd name="T70" fmla="*/ 397 w 1077"/>
                  <a:gd name="T71" fmla="*/ 1021 h 1248"/>
                  <a:gd name="T72" fmla="*/ 284 w 1077"/>
                  <a:gd name="T73" fmla="*/ 1021 h 1248"/>
                  <a:gd name="T74" fmla="*/ 284 w 1077"/>
                  <a:gd name="T75" fmla="*/ 964 h 1248"/>
                  <a:gd name="T76" fmla="*/ 227 w 1077"/>
                  <a:gd name="T77" fmla="*/ 964 h 1248"/>
                  <a:gd name="T78" fmla="*/ 227 w 1077"/>
                  <a:gd name="T79" fmla="*/ 794 h 1248"/>
                  <a:gd name="T80" fmla="*/ 170 w 1077"/>
                  <a:gd name="T81" fmla="*/ 794 h 1248"/>
                  <a:gd name="T82" fmla="*/ 170 w 1077"/>
                  <a:gd name="T83" fmla="*/ 624 h 1248"/>
                  <a:gd name="T84" fmla="*/ 57 w 1077"/>
                  <a:gd name="T85" fmla="*/ 624 h 1248"/>
                  <a:gd name="T86" fmla="*/ 57 w 1077"/>
                  <a:gd name="T87" fmla="*/ 568 h 1248"/>
                  <a:gd name="T88" fmla="*/ 0 w 1077"/>
                  <a:gd name="T89" fmla="*/ 568 h 1248"/>
                  <a:gd name="T90" fmla="*/ 0 w 1077"/>
                  <a:gd name="T91" fmla="*/ 454 h 1248"/>
                  <a:gd name="T92" fmla="*/ 113 w 1077"/>
                  <a:gd name="T93" fmla="*/ 454 h 1248"/>
                  <a:gd name="T94" fmla="*/ 113 w 1077"/>
                  <a:gd name="T95" fmla="*/ 341 h 1248"/>
                  <a:gd name="T96" fmla="*/ 170 w 1077"/>
                  <a:gd name="T97" fmla="*/ 341 h 1248"/>
                  <a:gd name="T98" fmla="*/ 170 w 1077"/>
                  <a:gd name="T99" fmla="*/ 284 h 1248"/>
                  <a:gd name="T100" fmla="*/ 284 w 1077"/>
                  <a:gd name="T101" fmla="*/ 284 h 1248"/>
                  <a:gd name="T102" fmla="*/ 284 w 1077"/>
                  <a:gd name="T103" fmla="*/ 171 h 1248"/>
                  <a:gd name="T104" fmla="*/ 510 w 1077"/>
                  <a:gd name="T105" fmla="*/ 171 h 1248"/>
                  <a:gd name="T106" fmla="*/ 510 w 1077"/>
                  <a:gd name="T107" fmla="*/ 114 h 1248"/>
                  <a:gd name="T108" fmla="*/ 624 w 1077"/>
                  <a:gd name="T109" fmla="*/ 114 h 1248"/>
                  <a:gd name="T110" fmla="*/ 624 w 1077"/>
                  <a:gd name="T111" fmla="*/ 57 h 1248"/>
                  <a:gd name="T112" fmla="*/ 737 w 1077"/>
                  <a:gd name="T113" fmla="*/ 57 h 1248"/>
                  <a:gd name="T114" fmla="*/ 737 w 1077"/>
                  <a:gd name="T115" fmla="*/ 0 h 1248"/>
                  <a:gd name="T116" fmla="*/ 907 w 1077"/>
                  <a:gd name="T117" fmla="*/ 0 h 124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  <a:cxn ang="0">
                    <a:pos x="T100" y="T101"/>
                  </a:cxn>
                  <a:cxn ang="0">
                    <a:pos x="T102" y="T103"/>
                  </a:cxn>
                  <a:cxn ang="0">
                    <a:pos x="T104" y="T105"/>
                  </a:cxn>
                  <a:cxn ang="0">
                    <a:pos x="T106" y="T107"/>
                  </a:cxn>
                  <a:cxn ang="0">
                    <a:pos x="T108" y="T109"/>
                  </a:cxn>
                  <a:cxn ang="0">
                    <a:pos x="T110" y="T111"/>
                  </a:cxn>
                  <a:cxn ang="0">
                    <a:pos x="T112" y="T113"/>
                  </a:cxn>
                  <a:cxn ang="0">
                    <a:pos x="T114" y="T115"/>
                  </a:cxn>
                  <a:cxn ang="0">
                    <a:pos x="T116" y="T117"/>
                  </a:cxn>
                </a:cxnLst>
                <a:rect l="0" t="0" r="r" b="b"/>
                <a:pathLst>
                  <a:path w="1077" h="1248">
                    <a:moveTo>
                      <a:pt x="907" y="0"/>
                    </a:moveTo>
                    <a:lnTo>
                      <a:pt x="907" y="284"/>
                    </a:lnTo>
                    <a:lnTo>
                      <a:pt x="794" y="284"/>
                    </a:lnTo>
                    <a:lnTo>
                      <a:pt x="794" y="341"/>
                    </a:lnTo>
                    <a:lnTo>
                      <a:pt x="851" y="341"/>
                    </a:lnTo>
                    <a:lnTo>
                      <a:pt x="851" y="397"/>
                    </a:lnTo>
                    <a:lnTo>
                      <a:pt x="907" y="397"/>
                    </a:lnTo>
                    <a:lnTo>
                      <a:pt x="907" y="454"/>
                    </a:lnTo>
                    <a:lnTo>
                      <a:pt x="964" y="454"/>
                    </a:lnTo>
                    <a:lnTo>
                      <a:pt x="964" y="511"/>
                    </a:lnTo>
                    <a:lnTo>
                      <a:pt x="1077" y="511"/>
                    </a:lnTo>
                    <a:lnTo>
                      <a:pt x="1077" y="738"/>
                    </a:lnTo>
                    <a:lnTo>
                      <a:pt x="1021" y="738"/>
                    </a:lnTo>
                    <a:lnTo>
                      <a:pt x="1021" y="794"/>
                    </a:lnTo>
                    <a:lnTo>
                      <a:pt x="964" y="794"/>
                    </a:lnTo>
                    <a:lnTo>
                      <a:pt x="964" y="738"/>
                    </a:lnTo>
                    <a:lnTo>
                      <a:pt x="851" y="738"/>
                    </a:lnTo>
                    <a:lnTo>
                      <a:pt x="851" y="794"/>
                    </a:lnTo>
                    <a:lnTo>
                      <a:pt x="794" y="794"/>
                    </a:lnTo>
                    <a:lnTo>
                      <a:pt x="794" y="964"/>
                    </a:lnTo>
                    <a:lnTo>
                      <a:pt x="851" y="964"/>
                    </a:lnTo>
                    <a:lnTo>
                      <a:pt x="851" y="1078"/>
                    </a:lnTo>
                    <a:lnTo>
                      <a:pt x="907" y="1078"/>
                    </a:lnTo>
                    <a:lnTo>
                      <a:pt x="907" y="1135"/>
                    </a:lnTo>
                    <a:lnTo>
                      <a:pt x="794" y="1135"/>
                    </a:lnTo>
                    <a:lnTo>
                      <a:pt x="794" y="1191"/>
                    </a:lnTo>
                    <a:lnTo>
                      <a:pt x="737" y="1191"/>
                    </a:lnTo>
                    <a:lnTo>
                      <a:pt x="737" y="1248"/>
                    </a:lnTo>
                    <a:lnTo>
                      <a:pt x="567" y="1248"/>
                    </a:lnTo>
                    <a:lnTo>
                      <a:pt x="567" y="1191"/>
                    </a:lnTo>
                    <a:lnTo>
                      <a:pt x="510" y="1191"/>
                    </a:lnTo>
                    <a:lnTo>
                      <a:pt x="510" y="1135"/>
                    </a:lnTo>
                    <a:lnTo>
                      <a:pt x="454" y="1135"/>
                    </a:lnTo>
                    <a:lnTo>
                      <a:pt x="454" y="1078"/>
                    </a:lnTo>
                    <a:lnTo>
                      <a:pt x="397" y="1078"/>
                    </a:lnTo>
                    <a:lnTo>
                      <a:pt x="397" y="1021"/>
                    </a:lnTo>
                    <a:lnTo>
                      <a:pt x="284" y="1021"/>
                    </a:lnTo>
                    <a:lnTo>
                      <a:pt x="284" y="964"/>
                    </a:lnTo>
                    <a:lnTo>
                      <a:pt x="227" y="964"/>
                    </a:lnTo>
                    <a:lnTo>
                      <a:pt x="227" y="794"/>
                    </a:lnTo>
                    <a:lnTo>
                      <a:pt x="170" y="794"/>
                    </a:lnTo>
                    <a:lnTo>
                      <a:pt x="170" y="624"/>
                    </a:lnTo>
                    <a:lnTo>
                      <a:pt x="57" y="624"/>
                    </a:lnTo>
                    <a:lnTo>
                      <a:pt x="57" y="568"/>
                    </a:lnTo>
                    <a:lnTo>
                      <a:pt x="0" y="568"/>
                    </a:lnTo>
                    <a:lnTo>
                      <a:pt x="0" y="454"/>
                    </a:lnTo>
                    <a:lnTo>
                      <a:pt x="113" y="454"/>
                    </a:lnTo>
                    <a:lnTo>
                      <a:pt x="113" y="341"/>
                    </a:lnTo>
                    <a:lnTo>
                      <a:pt x="170" y="341"/>
                    </a:lnTo>
                    <a:lnTo>
                      <a:pt x="170" y="284"/>
                    </a:lnTo>
                    <a:lnTo>
                      <a:pt x="284" y="284"/>
                    </a:lnTo>
                    <a:lnTo>
                      <a:pt x="284" y="171"/>
                    </a:lnTo>
                    <a:lnTo>
                      <a:pt x="510" y="171"/>
                    </a:lnTo>
                    <a:lnTo>
                      <a:pt x="510" y="114"/>
                    </a:lnTo>
                    <a:lnTo>
                      <a:pt x="624" y="114"/>
                    </a:lnTo>
                    <a:lnTo>
                      <a:pt x="624" y="57"/>
                    </a:lnTo>
                    <a:lnTo>
                      <a:pt x="737" y="57"/>
                    </a:lnTo>
                    <a:lnTo>
                      <a:pt x="737" y="0"/>
                    </a:lnTo>
                    <a:lnTo>
                      <a:pt x="907" y="0"/>
                    </a:lnTo>
                    <a:close/>
                  </a:path>
                </a:pathLst>
              </a:custGeom>
              <a:ln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6658" name="Freeform 274"/>
              <p:cNvSpPr>
                <a:spLocks/>
              </p:cNvSpPr>
              <p:nvPr/>
            </p:nvSpPr>
            <p:spPr bwMode="auto">
              <a:xfrm>
                <a:off x="3988" y="4202"/>
                <a:ext cx="397" cy="397"/>
              </a:xfrm>
              <a:custGeom>
                <a:avLst/>
                <a:gdLst>
                  <a:gd name="T0" fmla="*/ 397 w 397"/>
                  <a:gd name="T1" fmla="*/ 397 h 397"/>
                  <a:gd name="T2" fmla="*/ 227 w 397"/>
                  <a:gd name="T3" fmla="*/ 397 h 397"/>
                  <a:gd name="T4" fmla="*/ 227 w 397"/>
                  <a:gd name="T5" fmla="*/ 340 h 397"/>
                  <a:gd name="T6" fmla="*/ 170 w 397"/>
                  <a:gd name="T7" fmla="*/ 340 h 397"/>
                  <a:gd name="T8" fmla="*/ 170 w 397"/>
                  <a:gd name="T9" fmla="*/ 284 h 397"/>
                  <a:gd name="T10" fmla="*/ 57 w 397"/>
                  <a:gd name="T11" fmla="*/ 284 h 397"/>
                  <a:gd name="T12" fmla="*/ 57 w 397"/>
                  <a:gd name="T13" fmla="*/ 170 h 397"/>
                  <a:gd name="T14" fmla="*/ 0 w 397"/>
                  <a:gd name="T15" fmla="*/ 170 h 397"/>
                  <a:gd name="T16" fmla="*/ 0 w 397"/>
                  <a:gd name="T17" fmla="*/ 114 h 397"/>
                  <a:gd name="T18" fmla="*/ 113 w 397"/>
                  <a:gd name="T19" fmla="*/ 114 h 397"/>
                  <a:gd name="T20" fmla="*/ 113 w 397"/>
                  <a:gd name="T21" fmla="*/ 0 h 397"/>
                  <a:gd name="T22" fmla="*/ 170 w 397"/>
                  <a:gd name="T23" fmla="*/ 0 h 397"/>
                  <a:gd name="T24" fmla="*/ 170 w 397"/>
                  <a:gd name="T25" fmla="*/ 114 h 397"/>
                  <a:gd name="T26" fmla="*/ 227 w 397"/>
                  <a:gd name="T27" fmla="*/ 114 h 397"/>
                  <a:gd name="T28" fmla="*/ 227 w 397"/>
                  <a:gd name="T29" fmla="*/ 170 h 397"/>
                  <a:gd name="T30" fmla="*/ 340 w 397"/>
                  <a:gd name="T31" fmla="*/ 170 h 397"/>
                  <a:gd name="T32" fmla="*/ 340 w 397"/>
                  <a:gd name="T33" fmla="*/ 340 h 397"/>
                  <a:gd name="T34" fmla="*/ 397 w 397"/>
                  <a:gd name="T35" fmla="*/ 340 h 397"/>
                  <a:gd name="T36" fmla="*/ 397 w 397"/>
                  <a:gd name="T37" fmla="*/ 397 h 39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</a:cxnLst>
                <a:rect l="0" t="0" r="r" b="b"/>
                <a:pathLst>
                  <a:path w="397" h="397">
                    <a:moveTo>
                      <a:pt x="397" y="397"/>
                    </a:moveTo>
                    <a:lnTo>
                      <a:pt x="227" y="397"/>
                    </a:lnTo>
                    <a:lnTo>
                      <a:pt x="227" y="340"/>
                    </a:lnTo>
                    <a:lnTo>
                      <a:pt x="170" y="340"/>
                    </a:lnTo>
                    <a:lnTo>
                      <a:pt x="170" y="284"/>
                    </a:lnTo>
                    <a:lnTo>
                      <a:pt x="57" y="284"/>
                    </a:lnTo>
                    <a:lnTo>
                      <a:pt x="57" y="170"/>
                    </a:lnTo>
                    <a:lnTo>
                      <a:pt x="0" y="170"/>
                    </a:lnTo>
                    <a:lnTo>
                      <a:pt x="0" y="114"/>
                    </a:lnTo>
                    <a:lnTo>
                      <a:pt x="113" y="114"/>
                    </a:lnTo>
                    <a:lnTo>
                      <a:pt x="113" y="0"/>
                    </a:lnTo>
                    <a:lnTo>
                      <a:pt x="170" y="0"/>
                    </a:lnTo>
                    <a:lnTo>
                      <a:pt x="170" y="114"/>
                    </a:lnTo>
                    <a:lnTo>
                      <a:pt x="227" y="114"/>
                    </a:lnTo>
                    <a:lnTo>
                      <a:pt x="227" y="170"/>
                    </a:lnTo>
                    <a:lnTo>
                      <a:pt x="340" y="170"/>
                    </a:lnTo>
                    <a:lnTo>
                      <a:pt x="340" y="340"/>
                    </a:lnTo>
                    <a:lnTo>
                      <a:pt x="397" y="340"/>
                    </a:lnTo>
                    <a:lnTo>
                      <a:pt x="397" y="397"/>
                    </a:lnTo>
                    <a:close/>
                  </a:path>
                </a:pathLst>
              </a:custGeom>
              <a:ln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6659" name="Freeform 275"/>
              <p:cNvSpPr>
                <a:spLocks/>
              </p:cNvSpPr>
              <p:nvPr/>
            </p:nvSpPr>
            <p:spPr bwMode="auto">
              <a:xfrm>
                <a:off x="3818" y="4316"/>
                <a:ext cx="340" cy="340"/>
              </a:xfrm>
              <a:custGeom>
                <a:avLst/>
                <a:gdLst>
                  <a:gd name="T0" fmla="*/ 57 w 340"/>
                  <a:gd name="T1" fmla="*/ 0 h 340"/>
                  <a:gd name="T2" fmla="*/ 57 w 340"/>
                  <a:gd name="T3" fmla="*/ 113 h 340"/>
                  <a:gd name="T4" fmla="*/ 0 w 340"/>
                  <a:gd name="T5" fmla="*/ 113 h 340"/>
                  <a:gd name="T6" fmla="*/ 0 w 340"/>
                  <a:gd name="T7" fmla="*/ 170 h 340"/>
                  <a:gd name="T8" fmla="*/ 0 w 340"/>
                  <a:gd name="T9" fmla="*/ 226 h 340"/>
                  <a:gd name="T10" fmla="*/ 113 w 340"/>
                  <a:gd name="T11" fmla="*/ 226 h 340"/>
                  <a:gd name="T12" fmla="*/ 113 w 340"/>
                  <a:gd name="T13" fmla="*/ 340 h 340"/>
                  <a:gd name="T14" fmla="*/ 170 w 340"/>
                  <a:gd name="T15" fmla="*/ 340 h 340"/>
                  <a:gd name="T16" fmla="*/ 170 w 340"/>
                  <a:gd name="T17" fmla="*/ 226 h 340"/>
                  <a:gd name="T18" fmla="*/ 340 w 340"/>
                  <a:gd name="T19" fmla="*/ 226 h 340"/>
                  <a:gd name="T20" fmla="*/ 340 w 340"/>
                  <a:gd name="T21" fmla="*/ 170 h 340"/>
                  <a:gd name="T22" fmla="*/ 227 w 340"/>
                  <a:gd name="T23" fmla="*/ 170 h 340"/>
                  <a:gd name="T24" fmla="*/ 227 w 340"/>
                  <a:gd name="T25" fmla="*/ 56 h 340"/>
                  <a:gd name="T26" fmla="*/ 170 w 340"/>
                  <a:gd name="T27" fmla="*/ 56 h 340"/>
                  <a:gd name="T28" fmla="*/ 170 w 340"/>
                  <a:gd name="T29" fmla="*/ 0 h 340"/>
                  <a:gd name="T30" fmla="*/ 57 w 340"/>
                  <a:gd name="T31" fmla="*/ 0 h 34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</a:cxnLst>
                <a:rect l="0" t="0" r="r" b="b"/>
                <a:pathLst>
                  <a:path w="340" h="340">
                    <a:moveTo>
                      <a:pt x="57" y="0"/>
                    </a:moveTo>
                    <a:lnTo>
                      <a:pt x="57" y="113"/>
                    </a:lnTo>
                    <a:lnTo>
                      <a:pt x="0" y="113"/>
                    </a:lnTo>
                    <a:lnTo>
                      <a:pt x="0" y="170"/>
                    </a:lnTo>
                    <a:lnTo>
                      <a:pt x="0" y="226"/>
                    </a:lnTo>
                    <a:lnTo>
                      <a:pt x="113" y="226"/>
                    </a:lnTo>
                    <a:lnTo>
                      <a:pt x="113" y="340"/>
                    </a:lnTo>
                    <a:lnTo>
                      <a:pt x="170" y="340"/>
                    </a:lnTo>
                    <a:lnTo>
                      <a:pt x="170" y="226"/>
                    </a:lnTo>
                    <a:lnTo>
                      <a:pt x="340" y="226"/>
                    </a:lnTo>
                    <a:lnTo>
                      <a:pt x="340" y="170"/>
                    </a:lnTo>
                    <a:lnTo>
                      <a:pt x="227" y="170"/>
                    </a:lnTo>
                    <a:lnTo>
                      <a:pt x="227" y="56"/>
                    </a:lnTo>
                    <a:lnTo>
                      <a:pt x="170" y="56"/>
                    </a:lnTo>
                    <a:lnTo>
                      <a:pt x="170" y="0"/>
                    </a:lnTo>
                    <a:lnTo>
                      <a:pt x="57" y="0"/>
                    </a:lnTo>
                    <a:close/>
                  </a:path>
                </a:pathLst>
              </a:custGeom>
              <a:ln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6661" name="Freeform 277"/>
              <p:cNvSpPr>
                <a:spLocks/>
              </p:cNvSpPr>
              <p:nvPr/>
            </p:nvSpPr>
            <p:spPr bwMode="auto">
              <a:xfrm>
                <a:off x="3704" y="4486"/>
                <a:ext cx="964" cy="453"/>
              </a:xfrm>
              <a:custGeom>
                <a:avLst/>
                <a:gdLst>
                  <a:gd name="T0" fmla="*/ 964 w 964"/>
                  <a:gd name="T1" fmla="*/ 453 h 453"/>
                  <a:gd name="T2" fmla="*/ 851 w 964"/>
                  <a:gd name="T3" fmla="*/ 453 h 453"/>
                  <a:gd name="T4" fmla="*/ 851 w 964"/>
                  <a:gd name="T5" fmla="*/ 397 h 453"/>
                  <a:gd name="T6" fmla="*/ 794 w 964"/>
                  <a:gd name="T7" fmla="*/ 397 h 453"/>
                  <a:gd name="T8" fmla="*/ 794 w 964"/>
                  <a:gd name="T9" fmla="*/ 340 h 453"/>
                  <a:gd name="T10" fmla="*/ 454 w 964"/>
                  <a:gd name="T11" fmla="*/ 340 h 453"/>
                  <a:gd name="T12" fmla="*/ 454 w 964"/>
                  <a:gd name="T13" fmla="*/ 283 h 453"/>
                  <a:gd name="T14" fmla="*/ 397 w 964"/>
                  <a:gd name="T15" fmla="*/ 283 h 453"/>
                  <a:gd name="T16" fmla="*/ 397 w 964"/>
                  <a:gd name="T17" fmla="*/ 340 h 453"/>
                  <a:gd name="T18" fmla="*/ 284 w 964"/>
                  <a:gd name="T19" fmla="*/ 340 h 453"/>
                  <a:gd name="T20" fmla="*/ 284 w 964"/>
                  <a:gd name="T21" fmla="*/ 283 h 453"/>
                  <a:gd name="T22" fmla="*/ 227 w 964"/>
                  <a:gd name="T23" fmla="*/ 283 h 453"/>
                  <a:gd name="T24" fmla="*/ 227 w 964"/>
                  <a:gd name="T25" fmla="*/ 397 h 453"/>
                  <a:gd name="T26" fmla="*/ 57 w 964"/>
                  <a:gd name="T27" fmla="*/ 397 h 453"/>
                  <a:gd name="T28" fmla="*/ 57 w 964"/>
                  <a:gd name="T29" fmla="*/ 283 h 453"/>
                  <a:gd name="T30" fmla="*/ 0 w 964"/>
                  <a:gd name="T31" fmla="*/ 283 h 453"/>
                  <a:gd name="T32" fmla="*/ 0 w 964"/>
                  <a:gd name="T33" fmla="*/ 0 h 453"/>
                  <a:gd name="T34" fmla="*/ 114 w 964"/>
                  <a:gd name="T35" fmla="*/ 0 h 453"/>
                  <a:gd name="T36" fmla="*/ 114 w 964"/>
                  <a:gd name="T37" fmla="*/ 56 h 453"/>
                  <a:gd name="T38" fmla="*/ 227 w 964"/>
                  <a:gd name="T39" fmla="*/ 56 h 453"/>
                  <a:gd name="T40" fmla="*/ 227 w 964"/>
                  <a:gd name="T41" fmla="*/ 170 h 453"/>
                  <a:gd name="T42" fmla="*/ 284 w 964"/>
                  <a:gd name="T43" fmla="*/ 170 h 453"/>
                  <a:gd name="T44" fmla="*/ 284 w 964"/>
                  <a:gd name="T45" fmla="*/ 56 h 453"/>
                  <a:gd name="T46" fmla="*/ 511 w 964"/>
                  <a:gd name="T47" fmla="*/ 56 h 453"/>
                  <a:gd name="T48" fmla="*/ 511 w 964"/>
                  <a:gd name="T49" fmla="*/ 113 h 453"/>
                  <a:gd name="T50" fmla="*/ 681 w 964"/>
                  <a:gd name="T51" fmla="*/ 113 h 453"/>
                  <a:gd name="T52" fmla="*/ 681 w 964"/>
                  <a:gd name="T53" fmla="*/ 226 h 453"/>
                  <a:gd name="T54" fmla="*/ 738 w 964"/>
                  <a:gd name="T55" fmla="*/ 226 h 453"/>
                  <a:gd name="T56" fmla="*/ 738 w 964"/>
                  <a:gd name="T57" fmla="*/ 283 h 453"/>
                  <a:gd name="T58" fmla="*/ 851 w 964"/>
                  <a:gd name="T59" fmla="*/ 283 h 453"/>
                  <a:gd name="T60" fmla="*/ 851 w 964"/>
                  <a:gd name="T61" fmla="*/ 340 h 453"/>
                  <a:gd name="T62" fmla="*/ 908 w 964"/>
                  <a:gd name="T63" fmla="*/ 340 h 453"/>
                  <a:gd name="T64" fmla="*/ 908 w 964"/>
                  <a:gd name="T65" fmla="*/ 397 h 453"/>
                  <a:gd name="T66" fmla="*/ 964 w 964"/>
                  <a:gd name="T67" fmla="*/ 397 h 453"/>
                  <a:gd name="T68" fmla="*/ 964 w 964"/>
                  <a:gd name="T69" fmla="*/ 453 h 45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</a:cxnLst>
                <a:rect l="0" t="0" r="r" b="b"/>
                <a:pathLst>
                  <a:path w="964" h="453">
                    <a:moveTo>
                      <a:pt x="964" y="453"/>
                    </a:moveTo>
                    <a:lnTo>
                      <a:pt x="851" y="453"/>
                    </a:lnTo>
                    <a:lnTo>
                      <a:pt x="851" y="397"/>
                    </a:lnTo>
                    <a:lnTo>
                      <a:pt x="794" y="397"/>
                    </a:lnTo>
                    <a:lnTo>
                      <a:pt x="794" y="340"/>
                    </a:lnTo>
                    <a:lnTo>
                      <a:pt x="454" y="340"/>
                    </a:lnTo>
                    <a:lnTo>
                      <a:pt x="454" y="283"/>
                    </a:lnTo>
                    <a:lnTo>
                      <a:pt x="397" y="283"/>
                    </a:lnTo>
                    <a:lnTo>
                      <a:pt x="397" y="340"/>
                    </a:lnTo>
                    <a:lnTo>
                      <a:pt x="284" y="340"/>
                    </a:lnTo>
                    <a:lnTo>
                      <a:pt x="284" y="283"/>
                    </a:lnTo>
                    <a:lnTo>
                      <a:pt x="227" y="283"/>
                    </a:lnTo>
                    <a:lnTo>
                      <a:pt x="227" y="397"/>
                    </a:lnTo>
                    <a:lnTo>
                      <a:pt x="57" y="397"/>
                    </a:lnTo>
                    <a:lnTo>
                      <a:pt x="57" y="283"/>
                    </a:lnTo>
                    <a:lnTo>
                      <a:pt x="0" y="283"/>
                    </a:lnTo>
                    <a:lnTo>
                      <a:pt x="0" y="0"/>
                    </a:lnTo>
                    <a:lnTo>
                      <a:pt x="114" y="0"/>
                    </a:lnTo>
                    <a:lnTo>
                      <a:pt x="114" y="56"/>
                    </a:lnTo>
                    <a:lnTo>
                      <a:pt x="227" y="56"/>
                    </a:lnTo>
                    <a:lnTo>
                      <a:pt x="227" y="170"/>
                    </a:lnTo>
                    <a:lnTo>
                      <a:pt x="284" y="170"/>
                    </a:lnTo>
                    <a:lnTo>
                      <a:pt x="284" y="56"/>
                    </a:lnTo>
                    <a:lnTo>
                      <a:pt x="511" y="56"/>
                    </a:lnTo>
                    <a:lnTo>
                      <a:pt x="511" y="113"/>
                    </a:lnTo>
                    <a:lnTo>
                      <a:pt x="681" y="113"/>
                    </a:lnTo>
                    <a:lnTo>
                      <a:pt x="681" y="226"/>
                    </a:lnTo>
                    <a:lnTo>
                      <a:pt x="738" y="226"/>
                    </a:lnTo>
                    <a:lnTo>
                      <a:pt x="738" y="283"/>
                    </a:lnTo>
                    <a:lnTo>
                      <a:pt x="851" y="283"/>
                    </a:lnTo>
                    <a:lnTo>
                      <a:pt x="851" y="340"/>
                    </a:lnTo>
                    <a:lnTo>
                      <a:pt x="908" y="340"/>
                    </a:lnTo>
                    <a:lnTo>
                      <a:pt x="908" y="397"/>
                    </a:lnTo>
                    <a:lnTo>
                      <a:pt x="964" y="397"/>
                    </a:lnTo>
                    <a:lnTo>
                      <a:pt x="964" y="453"/>
                    </a:lnTo>
                    <a:close/>
                  </a:path>
                </a:pathLst>
              </a:custGeom>
              <a:ln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6662" name="Freeform 278"/>
              <p:cNvSpPr>
                <a:spLocks/>
              </p:cNvSpPr>
              <p:nvPr/>
            </p:nvSpPr>
            <p:spPr bwMode="auto">
              <a:xfrm>
                <a:off x="2457" y="4429"/>
                <a:ext cx="1134" cy="1077"/>
              </a:xfrm>
              <a:custGeom>
                <a:avLst/>
                <a:gdLst>
                  <a:gd name="T0" fmla="*/ 907 w 1134"/>
                  <a:gd name="T1" fmla="*/ 1077 h 1077"/>
                  <a:gd name="T2" fmla="*/ 794 w 1134"/>
                  <a:gd name="T3" fmla="*/ 1077 h 1077"/>
                  <a:gd name="T4" fmla="*/ 794 w 1134"/>
                  <a:gd name="T5" fmla="*/ 964 h 1077"/>
                  <a:gd name="T6" fmla="*/ 624 w 1134"/>
                  <a:gd name="T7" fmla="*/ 964 h 1077"/>
                  <a:gd name="T8" fmla="*/ 624 w 1134"/>
                  <a:gd name="T9" fmla="*/ 907 h 1077"/>
                  <a:gd name="T10" fmla="*/ 454 w 1134"/>
                  <a:gd name="T11" fmla="*/ 907 h 1077"/>
                  <a:gd name="T12" fmla="*/ 454 w 1134"/>
                  <a:gd name="T13" fmla="*/ 850 h 1077"/>
                  <a:gd name="T14" fmla="*/ 397 w 1134"/>
                  <a:gd name="T15" fmla="*/ 850 h 1077"/>
                  <a:gd name="T16" fmla="*/ 397 w 1134"/>
                  <a:gd name="T17" fmla="*/ 794 h 1077"/>
                  <a:gd name="T18" fmla="*/ 170 w 1134"/>
                  <a:gd name="T19" fmla="*/ 794 h 1077"/>
                  <a:gd name="T20" fmla="*/ 170 w 1134"/>
                  <a:gd name="T21" fmla="*/ 737 h 1077"/>
                  <a:gd name="T22" fmla="*/ 113 w 1134"/>
                  <a:gd name="T23" fmla="*/ 737 h 1077"/>
                  <a:gd name="T24" fmla="*/ 113 w 1134"/>
                  <a:gd name="T25" fmla="*/ 624 h 1077"/>
                  <a:gd name="T26" fmla="*/ 57 w 1134"/>
                  <a:gd name="T27" fmla="*/ 624 h 1077"/>
                  <a:gd name="T28" fmla="*/ 57 w 1134"/>
                  <a:gd name="T29" fmla="*/ 567 h 1077"/>
                  <a:gd name="T30" fmla="*/ 0 w 1134"/>
                  <a:gd name="T31" fmla="*/ 567 h 1077"/>
                  <a:gd name="T32" fmla="*/ 0 w 1134"/>
                  <a:gd name="T33" fmla="*/ 510 h 1077"/>
                  <a:gd name="T34" fmla="*/ 57 w 1134"/>
                  <a:gd name="T35" fmla="*/ 510 h 1077"/>
                  <a:gd name="T36" fmla="*/ 57 w 1134"/>
                  <a:gd name="T37" fmla="*/ 454 h 1077"/>
                  <a:gd name="T38" fmla="*/ 170 w 1134"/>
                  <a:gd name="T39" fmla="*/ 454 h 1077"/>
                  <a:gd name="T40" fmla="*/ 170 w 1134"/>
                  <a:gd name="T41" fmla="*/ 510 h 1077"/>
                  <a:gd name="T42" fmla="*/ 283 w 1134"/>
                  <a:gd name="T43" fmla="*/ 510 h 1077"/>
                  <a:gd name="T44" fmla="*/ 283 w 1134"/>
                  <a:gd name="T45" fmla="*/ 454 h 1077"/>
                  <a:gd name="T46" fmla="*/ 340 w 1134"/>
                  <a:gd name="T47" fmla="*/ 454 h 1077"/>
                  <a:gd name="T48" fmla="*/ 340 w 1134"/>
                  <a:gd name="T49" fmla="*/ 227 h 1077"/>
                  <a:gd name="T50" fmla="*/ 397 w 1134"/>
                  <a:gd name="T51" fmla="*/ 227 h 1077"/>
                  <a:gd name="T52" fmla="*/ 397 w 1134"/>
                  <a:gd name="T53" fmla="*/ 113 h 1077"/>
                  <a:gd name="T54" fmla="*/ 510 w 1134"/>
                  <a:gd name="T55" fmla="*/ 113 h 1077"/>
                  <a:gd name="T56" fmla="*/ 510 w 1134"/>
                  <a:gd name="T57" fmla="*/ 0 h 1077"/>
                  <a:gd name="T58" fmla="*/ 624 w 1134"/>
                  <a:gd name="T59" fmla="*/ 0 h 1077"/>
                  <a:gd name="T60" fmla="*/ 624 w 1134"/>
                  <a:gd name="T61" fmla="*/ 113 h 1077"/>
                  <a:gd name="T62" fmla="*/ 794 w 1134"/>
                  <a:gd name="T63" fmla="*/ 113 h 1077"/>
                  <a:gd name="T64" fmla="*/ 794 w 1134"/>
                  <a:gd name="T65" fmla="*/ 227 h 1077"/>
                  <a:gd name="T66" fmla="*/ 851 w 1134"/>
                  <a:gd name="T67" fmla="*/ 227 h 1077"/>
                  <a:gd name="T68" fmla="*/ 851 w 1134"/>
                  <a:gd name="T69" fmla="*/ 340 h 1077"/>
                  <a:gd name="T70" fmla="*/ 907 w 1134"/>
                  <a:gd name="T71" fmla="*/ 340 h 1077"/>
                  <a:gd name="T72" fmla="*/ 907 w 1134"/>
                  <a:gd name="T73" fmla="*/ 397 h 1077"/>
                  <a:gd name="T74" fmla="*/ 964 w 1134"/>
                  <a:gd name="T75" fmla="*/ 397 h 1077"/>
                  <a:gd name="T76" fmla="*/ 964 w 1134"/>
                  <a:gd name="T77" fmla="*/ 454 h 1077"/>
                  <a:gd name="T78" fmla="*/ 1077 w 1134"/>
                  <a:gd name="T79" fmla="*/ 454 h 1077"/>
                  <a:gd name="T80" fmla="*/ 1077 w 1134"/>
                  <a:gd name="T81" fmla="*/ 624 h 1077"/>
                  <a:gd name="T82" fmla="*/ 1134 w 1134"/>
                  <a:gd name="T83" fmla="*/ 624 h 1077"/>
                  <a:gd name="T84" fmla="*/ 1134 w 1134"/>
                  <a:gd name="T85" fmla="*/ 680 h 1077"/>
                  <a:gd name="T86" fmla="*/ 1077 w 1134"/>
                  <a:gd name="T87" fmla="*/ 680 h 1077"/>
                  <a:gd name="T88" fmla="*/ 1077 w 1134"/>
                  <a:gd name="T89" fmla="*/ 737 h 1077"/>
                  <a:gd name="T90" fmla="*/ 1021 w 1134"/>
                  <a:gd name="T91" fmla="*/ 737 h 1077"/>
                  <a:gd name="T92" fmla="*/ 1021 w 1134"/>
                  <a:gd name="T93" fmla="*/ 794 h 1077"/>
                  <a:gd name="T94" fmla="*/ 964 w 1134"/>
                  <a:gd name="T95" fmla="*/ 794 h 1077"/>
                  <a:gd name="T96" fmla="*/ 964 w 1134"/>
                  <a:gd name="T97" fmla="*/ 737 h 1077"/>
                  <a:gd name="T98" fmla="*/ 907 w 1134"/>
                  <a:gd name="T99" fmla="*/ 737 h 1077"/>
                  <a:gd name="T100" fmla="*/ 907 w 1134"/>
                  <a:gd name="T101" fmla="*/ 794 h 1077"/>
                  <a:gd name="T102" fmla="*/ 737 w 1134"/>
                  <a:gd name="T103" fmla="*/ 794 h 1077"/>
                  <a:gd name="T104" fmla="*/ 737 w 1134"/>
                  <a:gd name="T105" fmla="*/ 907 h 1077"/>
                  <a:gd name="T106" fmla="*/ 851 w 1134"/>
                  <a:gd name="T107" fmla="*/ 907 h 1077"/>
                  <a:gd name="T108" fmla="*/ 851 w 1134"/>
                  <a:gd name="T109" fmla="*/ 964 h 1077"/>
                  <a:gd name="T110" fmla="*/ 907 w 1134"/>
                  <a:gd name="T111" fmla="*/ 964 h 1077"/>
                  <a:gd name="T112" fmla="*/ 907 w 1134"/>
                  <a:gd name="T113" fmla="*/ 1077 h 107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  <a:cxn ang="0">
                    <a:pos x="T100" y="T101"/>
                  </a:cxn>
                  <a:cxn ang="0">
                    <a:pos x="T102" y="T103"/>
                  </a:cxn>
                  <a:cxn ang="0">
                    <a:pos x="T104" y="T105"/>
                  </a:cxn>
                  <a:cxn ang="0">
                    <a:pos x="T106" y="T107"/>
                  </a:cxn>
                  <a:cxn ang="0">
                    <a:pos x="T108" y="T109"/>
                  </a:cxn>
                  <a:cxn ang="0">
                    <a:pos x="T110" y="T111"/>
                  </a:cxn>
                  <a:cxn ang="0">
                    <a:pos x="T112" y="T113"/>
                  </a:cxn>
                </a:cxnLst>
                <a:rect l="0" t="0" r="r" b="b"/>
                <a:pathLst>
                  <a:path w="1134" h="1077">
                    <a:moveTo>
                      <a:pt x="907" y="1077"/>
                    </a:moveTo>
                    <a:lnTo>
                      <a:pt x="794" y="1077"/>
                    </a:lnTo>
                    <a:lnTo>
                      <a:pt x="794" y="964"/>
                    </a:lnTo>
                    <a:lnTo>
                      <a:pt x="624" y="964"/>
                    </a:lnTo>
                    <a:lnTo>
                      <a:pt x="624" y="907"/>
                    </a:lnTo>
                    <a:lnTo>
                      <a:pt x="454" y="907"/>
                    </a:lnTo>
                    <a:lnTo>
                      <a:pt x="454" y="850"/>
                    </a:lnTo>
                    <a:lnTo>
                      <a:pt x="397" y="850"/>
                    </a:lnTo>
                    <a:lnTo>
                      <a:pt x="397" y="794"/>
                    </a:lnTo>
                    <a:lnTo>
                      <a:pt x="170" y="794"/>
                    </a:lnTo>
                    <a:lnTo>
                      <a:pt x="170" y="737"/>
                    </a:lnTo>
                    <a:lnTo>
                      <a:pt x="113" y="737"/>
                    </a:lnTo>
                    <a:lnTo>
                      <a:pt x="113" y="624"/>
                    </a:lnTo>
                    <a:lnTo>
                      <a:pt x="57" y="624"/>
                    </a:lnTo>
                    <a:lnTo>
                      <a:pt x="57" y="567"/>
                    </a:lnTo>
                    <a:lnTo>
                      <a:pt x="0" y="567"/>
                    </a:lnTo>
                    <a:lnTo>
                      <a:pt x="0" y="510"/>
                    </a:lnTo>
                    <a:lnTo>
                      <a:pt x="57" y="510"/>
                    </a:lnTo>
                    <a:lnTo>
                      <a:pt x="57" y="454"/>
                    </a:lnTo>
                    <a:lnTo>
                      <a:pt x="170" y="454"/>
                    </a:lnTo>
                    <a:lnTo>
                      <a:pt x="170" y="510"/>
                    </a:lnTo>
                    <a:lnTo>
                      <a:pt x="283" y="510"/>
                    </a:lnTo>
                    <a:lnTo>
                      <a:pt x="283" y="454"/>
                    </a:lnTo>
                    <a:lnTo>
                      <a:pt x="340" y="454"/>
                    </a:lnTo>
                    <a:lnTo>
                      <a:pt x="340" y="227"/>
                    </a:lnTo>
                    <a:lnTo>
                      <a:pt x="397" y="227"/>
                    </a:lnTo>
                    <a:lnTo>
                      <a:pt x="397" y="113"/>
                    </a:lnTo>
                    <a:lnTo>
                      <a:pt x="510" y="113"/>
                    </a:lnTo>
                    <a:lnTo>
                      <a:pt x="510" y="0"/>
                    </a:lnTo>
                    <a:lnTo>
                      <a:pt x="624" y="0"/>
                    </a:lnTo>
                    <a:lnTo>
                      <a:pt x="624" y="113"/>
                    </a:lnTo>
                    <a:lnTo>
                      <a:pt x="794" y="113"/>
                    </a:lnTo>
                    <a:lnTo>
                      <a:pt x="794" y="227"/>
                    </a:lnTo>
                    <a:lnTo>
                      <a:pt x="851" y="227"/>
                    </a:lnTo>
                    <a:lnTo>
                      <a:pt x="851" y="340"/>
                    </a:lnTo>
                    <a:lnTo>
                      <a:pt x="907" y="340"/>
                    </a:lnTo>
                    <a:lnTo>
                      <a:pt x="907" y="397"/>
                    </a:lnTo>
                    <a:lnTo>
                      <a:pt x="964" y="397"/>
                    </a:lnTo>
                    <a:lnTo>
                      <a:pt x="964" y="454"/>
                    </a:lnTo>
                    <a:lnTo>
                      <a:pt x="1077" y="454"/>
                    </a:lnTo>
                    <a:lnTo>
                      <a:pt x="1077" y="624"/>
                    </a:lnTo>
                    <a:lnTo>
                      <a:pt x="1134" y="624"/>
                    </a:lnTo>
                    <a:lnTo>
                      <a:pt x="1134" y="680"/>
                    </a:lnTo>
                    <a:lnTo>
                      <a:pt x="1077" y="680"/>
                    </a:lnTo>
                    <a:lnTo>
                      <a:pt x="1077" y="737"/>
                    </a:lnTo>
                    <a:lnTo>
                      <a:pt x="1021" y="737"/>
                    </a:lnTo>
                    <a:lnTo>
                      <a:pt x="1021" y="794"/>
                    </a:lnTo>
                    <a:lnTo>
                      <a:pt x="964" y="794"/>
                    </a:lnTo>
                    <a:lnTo>
                      <a:pt x="964" y="737"/>
                    </a:lnTo>
                    <a:lnTo>
                      <a:pt x="907" y="737"/>
                    </a:lnTo>
                    <a:lnTo>
                      <a:pt x="907" y="794"/>
                    </a:lnTo>
                    <a:lnTo>
                      <a:pt x="737" y="794"/>
                    </a:lnTo>
                    <a:lnTo>
                      <a:pt x="737" y="907"/>
                    </a:lnTo>
                    <a:lnTo>
                      <a:pt x="851" y="907"/>
                    </a:lnTo>
                    <a:lnTo>
                      <a:pt x="851" y="964"/>
                    </a:lnTo>
                    <a:lnTo>
                      <a:pt x="907" y="964"/>
                    </a:lnTo>
                    <a:lnTo>
                      <a:pt x="907" y="1077"/>
                    </a:lnTo>
                    <a:close/>
                  </a:path>
                </a:pathLst>
              </a:custGeom>
              <a:ln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6663" name="Freeform 279"/>
              <p:cNvSpPr>
                <a:spLocks/>
              </p:cNvSpPr>
              <p:nvPr/>
            </p:nvSpPr>
            <p:spPr bwMode="auto">
              <a:xfrm>
                <a:off x="2117" y="5733"/>
                <a:ext cx="680" cy="851"/>
              </a:xfrm>
              <a:custGeom>
                <a:avLst/>
                <a:gdLst>
                  <a:gd name="T0" fmla="*/ 170 w 680"/>
                  <a:gd name="T1" fmla="*/ 567 h 851"/>
                  <a:gd name="T2" fmla="*/ 170 w 680"/>
                  <a:gd name="T3" fmla="*/ 454 h 851"/>
                  <a:gd name="T4" fmla="*/ 227 w 680"/>
                  <a:gd name="T5" fmla="*/ 454 h 851"/>
                  <a:gd name="T6" fmla="*/ 227 w 680"/>
                  <a:gd name="T7" fmla="*/ 397 h 851"/>
                  <a:gd name="T8" fmla="*/ 170 w 680"/>
                  <a:gd name="T9" fmla="*/ 397 h 851"/>
                  <a:gd name="T10" fmla="*/ 170 w 680"/>
                  <a:gd name="T11" fmla="*/ 284 h 851"/>
                  <a:gd name="T12" fmla="*/ 56 w 680"/>
                  <a:gd name="T13" fmla="*/ 284 h 851"/>
                  <a:gd name="T14" fmla="*/ 56 w 680"/>
                  <a:gd name="T15" fmla="*/ 113 h 851"/>
                  <a:gd name="T16" fmla="*/ 0 w 680"/>
                  <a:gd name="T17" fmla="*/ 113 h 851"/>
                  <a:gd name="T18" fmla="*/ 0 w 680"/>
                  <a:gd name="T19" fmla="*/ 0 h 851"/>
                  <a:gd name="T20" fmla="*/ 113 w 680"/>
                  <a:gd name="T21" fmla="*/ 0 h 851"/>
                  <a:gd name="T22" fmla="*/ 113 w 680"/>
                  <a:gd name="T23" fmla="*/ 57 h 851"/>
                  <a:gd name="T24" fmla="*/ 227 w 680"/>
                  <a:gd name="T25" fmla="*/ 57 h 851"/>
                  <a:gd name="T26" fmla="*/ 227 w 680"/>
                  <a:gd name="T27" fmla="*/ 0 h 851"/>
                  <a:gd name="T28" fmla="*/ 397 w 680"/>
                  <a:gd name="T29" fmla="*/ 0 h 851"/>
                  <a:gd name="T30" fmla="*/ 397 w 680"/>
                  <a:gd name="T31" fmla="*/ 57 h 851"/>
                  <a:gd name="T32" fmla="*/ 453 w 680"/>
                  <a:gd name="T33" fmla="*/ 57 h 851"/>
                  <a:gd name="T34" fmla="*/ 453 w 680"/>
                  <a:gd name="T35" fmla="*/ 170 h 851"/>
                  <a:gd name="T36" fmla="*/ 510 w 680"/>
                  <a:gd name="T37" fmla="*/ 170 h 851"/>
                  <a:gd name="T38" fmla="*/ 510 w 680"/>
                  <a:gd name="T39" fmla="*/ 397 h 851"/>
                  <a:gd name="T40" fmla="*/ 567 w 680"/>
                  <a:gd name="T41" fmla="*/ 397 h 851"/>
                  <a:gd name="T42" fmla="*/ 567 w 680"/>
                  <a:gd name="T43" fmla="*/ 567 h 851"/>
                  <a:gd name="T44" fmla="*/ 623 w 680"/>
                  <a:gd name="T45" fmla="*/ 567 h 851"/>
                  <a:gd name="T46" fmla="*/ 623 w 680"/>
                  <a:gd name="T47" fmla="*/ 624 h 851"/>
                  <a:gd name="T48" fmla="*/ 680 w 680"/>
                  <a:gd name="T49" fmla="*/ 624 h 851"/>
                  <a:gd name="T50" fmla="*/ 680 w 680"/>
                  <a:gd name="T51" fmla="*/ 680 h 851"/>
                  <a:gd name="T52" fmla="*/ 623 w 680"/>
                  <a:gd name="T53" fmla="*/ 680 h 851"/>
                  <a:gd name="T54" fmla="*/ 623 w 680"/>
                  <a:gd name="T55" fmla="*/ 737 h 851"/>
                  <a:gd name="T56" fmla="*/ 567 w 680"/>
                  <a:gd name="T57" fmla="*/ 737 h 851"/>
                  <a:gd name="T58" fmla="*/ 567 w 680"/>
                  <a:gd name="T59" fmla="*/ 851 h 851"/>
                  <a:gd name="T60" fmla="*/ 397 w 680"/>
                  <a:gd name="T61" fmla="*/ 851 h 851"/>
                  <a:gd name="T62" fmla="*/ 397 w 680"/>
                  <a:gd name="T63" fmla="*/ 794 h 851"/>
                  <a:gd name="T64" fmla="*/ 340 w 680"/>
                  <a:gd name="T65" fmla="*/ 794 h 851"/>
                  <a:gd name="T66" fmla="*/ 340 w 680"/>
                  <a:gd name="T67" fmla="*/ 737 h 851"/>
                  <a:gd name="T68" fmla="*/ 283 w 680"/>
                  <a:gd name="T69" fmla="*/ 737 h 851"/>
                  <a:gd name="T70" fmla="*/ 283 w 680"/>
                  <a:gd name="T71" fmla="*/ 680 h 851"/>
                  <a:gd name="T72" fmla="*/ 340 w 680"/>
                  <a:gd name="T73" fmla="*/ 680 h 851"/>
                  <a:gd name="T74" fmla="*/ 340 w 680"/>
                  <a:gd name="T75" fmla="*/ 567 h 851"/>
                  <a:gd name="T76" fmla="*/ 170 w 680"/>
                  <a:gd name="T77" fmla="*/ 567 h 85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</a:cxnLst>
                <a:rect l="0" t="0" r="r" b="b"/>
                <a:pathLst>
                  <a:path w="680" h="851">
                    <a:moveTo>
                      <a:pt x="170" y="567"/>
                    </a:moveTo>
                    <a:lnTo>
                      <a:pt x="170" y="454"/>
                    </a:lnTo>
                    <a:lnTo>
                      <a:pt x="227" y="454"/>
                    </a:lnTo>
                    <a:lnTo>
                      <a:pt x="227" y="397"/>
                    </a:lnTo>
                    <a:lnTo>
                      <a:pt x="170" y="397"/>
                    </a:lnTo>
                    <a:lnTo>
                      <a:pt x="170" y="284"/>
                    </a:lnTo>
                    <a:lnTo>
                      <a:pt x="56" y="284"/>
                    </a:lnTo>
                    <a:lnTo>
                      <a:pt x="56" y="113"/>
                    </a:lnTo>
                    <a:lnTo>
                      <a:pt x="0" y="113"/>
                    </a:lnTo>
                    <a:lnTo>
                      <a:pt x="0" y="0"/>
                    </a:lnTo>
                    <a:lnTo>
                      <a:pt x="113" y="0"/>
                    </a:lnTo>
                    <a:lnTo>
                      <a:pt x="113" y="57"/>
                    </a:lnTo>
                    <a:lnTo>
                      <a:pt x="227" y="57"/>
                    </a:lnTo>
                    <a:lnTo>
                      <a:pt x="227" y="0"/>
                    </a:lnTo>
                    <a:lnTo>
                      <a:pt x="397" y="0"/>
                    </a:lnTo>
                    <a:lnTo>
                      <a:pt x="397" y="57"/>
                    </a:lnTo>
                    <a:lnTo>
                      <a:pt x="453" y="57"/>
                    </a:lnTo>
                    <a:lnTo>
                      <a:pt x="453" y="170"/>
                    </a:lnTo>
                    <a:lnTo>
                      <a:pt x="510" y="170"/>
                    </a:lnTo>
                    <a:lnTo>
                      <a:pt x="510" y="397"/>
                    </a:lnTo>
                    <a:lnTo>
                      <a:pt x="567" y="397"/>
                    </a:lnTo>
                    <a:lnTo>
                      <a:pt x="567" y="567"/>
                    </a:lnTo>
                    <a:lnTo>
                      <a:pt x="623" y="567"/>
                    </a:lnTo>
                    <a:lnTo>
                      <a:pt x="623" y="624"/>
                    </a:lnTo>
                    <a:lnTo>
                      <a:pt x="680" y="624"/>
                    </a:lnTo>
                    <a:lnTo>
                      <a:pt x="680" y="680"/>
                    </a:lnTo>
                    <a:lnTo>
                      <a:pt x="623" y="680"/>
                    </a:lnTo>
                    <a:lnTo>
                      <a:pt x="623" y="737"/>
                    </a:lnTo>
                    <a:lnTo>
                      <a:pt x="567" y="737"/>
                    </a:lnTo>
                    <a:lnTo>
                      <a:pt x="567" y="851"/>
                    </a:lnTo>
                    <a:lnTo>
                      <a:pt x="397" y="851"/>
                    </a:lnTo>
                    <a:lnTo>
                      <a:pt x="397" y="794"/>
                    </a:lnTo>
                    <a:lnTo>
                      <a:pt x="340" y="794"/>
                    </a:lnTo>
                    <a:lnTo>
                      <a:pt x="340" y="737"/>
                    </a:lnTo>
                    <a:lnTo>
                      <a:pt x="283" y="737"/>
                    </a:lnTo>
                    <a:lnTo>
                      <a:pt x="283" y="680"/>
                    </a:lnTo>
                    <a:lnTo>
                      <a:pt x="340" y="680"/>
                    </a:lnTo>
                    <a:lnTo>
                      <a:pt x="340" y="567"/>
                    </a:lnTo>
                    <a:lnTo>
                      <a:pt x="170" y="567"/>
                    </a:lnTo>
                    <a:close/>
                  </a:path>
                </a:pathLst>
              </a:custGeom>
              <a:ln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6664" name="Freeform 280"/>
              <p:cNvSpPr>
                <a:spLocks/>
              </p:cNvSpPr>
              <p:nvPr/>
            </p:nvSpPr>
            <p:spPr bwMode="auto">
              <a:xfrm>
                <a:off x="1720" y="5450"/>
                <a:ext cx="624" cy="907"/>
              </a:xfrm>
              <a:custGeom>
                <a:avLst/>
                <a:gdLst>
                  <a:gd name="T0" fmla="*/ 283 w 624"/>
                  <a:gd name="T1" fmla="*/ 56 h 907"/>
                  <a:gd name="T2" fmla="*/ 283 w 624"/>
                  <a:gd name="T3" fmla="*/ 170 h 907"/>
                  <a:gd name="T4" fmla="*/ 397 w 624"/>
                  <a:gd name="T5" fmla="*/ 170 h 907"/>
                  <a:gd name="T6" fmla="*/ 397 w 624"/>
                  <a:gd name="T7" fmla="*/ 396 h 907"/>
                  <a:gd name="T8" fmla="*/ 453 w 624"/>
                  <a:gd name="T9" fmla="*/ 396 h 907"/>
                  <a:gd name="T10" fmla="*/ 453 w 624"/>
                  <a:gd name="T11" fmla="*/ 567 h 907"/>
                  <a:gd name="T12" fmla="*/ 567 w 624"/>
                  <a:gd name="T13" fmla="*/ 567 h 907"/>
                  <a:gd name="T14" fmla="*/ 567 w 624"/>
                  <a:gd name="T15" fmla="*/ 680 h 907"/>
                  <a:gd name="T16" fmla="*/ 624 w 624"/>
                  <a:gd name="T17" fmla="*/ 680 h 907"/>
                  <a:gd name="T18" fmla="*/ 624 w 624"/>
                  <a:gd name="T19" fmla="*/ 737 h 907"/>
                  <a:gd name="T20" fmla="*/ 567 w 624"/>
                  <a:gd name="T21" fmla="*/ 737 h 907"/>
                  <a:gd name="T22" fmla="*/ 567 w 624"/>
                  <a:gd name="T23" fmla="*/ 850 h 907"/>
                  <a:gd name="T24" fmla="*/ 510 w 624"/>
                  <a:gd name="T25" fmla="*/ 850 h 907"/>
                  <a:gd name="T26" fmla="*/ 510 w 624"/>
                  <a:gd name="T27" fmla="*/ 793 h 907"/>
                  <a:gd name="T28" fmla="*/ 453 w 624"/>
                  <a:gd name="T29" fmla="*/ 793 h 907"/>
                  <a:gd name="T30" fmla="*/ 453 w 624"/>
                  <a:gd name="T31" fmla="*/ 850 h 907"/>
                  <a:gd name="T32" fmla="*/ 397 w 624"/>
                  <a:gd name="T33" fmla="*/ 850 h 907"/>
                  <a:gd name="T34" fmla="*/ 397 w 624"/>
                  <a:gd name="T35" fmla="*/ 907 h 907"/>
                  <a:gd name="T36" fmla="*/ 340 w 624"/>
                  <a:gd name="T37" fmla="*/ 907 h 907"/>
                  <a:gd name="T38" fmla="*/ 340 w 624"/>
                  <a:gd name="T39" fmla="*/ 850 h 907"/>
                  <a:gd name="T40" fmla="*/ 283 w 624"/>
                  <a:gd name="T41" fmla="*/ 850 h 907"/>
                  <a:gd name="T42" fmla="*/ 283 w 624"/>
                  <a:gd name="T43" fmla="*/ 737 h 907"/>
                  <a:gd name="T44" fmla="*/ 0 w 624"/>
                  <a:gd name="T45" fmla="*/ 737 h 907"/>
                  <a:gd name="T46" fmla="*/ 0 w 624"/>
                  <a:gd name="T47" fmla="*/ 567 h 907"/>
                  <a:gd name="T48" fmla="*/ 57 w 624"/>
                  <a:gd name="T49" fmla="*/ 567 h 907"/>
                  <a:gd name="T50" fmla="*/ 57 w 624"/>
                  <a:gd name="T51" fmla="*/ 396 h 907"/>
                  <a:gd name="T52" fmla="*/ 0 w 624"/>
                  <a:gd name="T53" fmla="*/ 396 h 907"/>
                  <a:gd name="T54" fmla="*/ 0 w 624"/>
                  <a:gd name="T55" fmla="*/ 340 h 907"/>
                  <a:gd name="T56" fmla="*/ 57 w 624"/>
                  <a:gd name="T57" fmla="*/ 340 h 907"/>
                  <a:gd name="T58" fmla="*/ 57 w 624"/>
                  <a:gd name="T59" fmla="*/ 226 h 907"/>
                  <a:gd name="T60" fmla="*/ 170 w 624"/>
                  <a:gd name="T61" fmla="*/ 226 h 907"/>
                  <a:gd name="T62" fmla="*/ 170 w 624"/>
                  <a:gd name="T63" fmla="*/ 0 h 907"/>
                  <a:gd name="T64" fmla="*/ 227 w 624"/>
                  <a:gd name="T65" fmla="*/ 0 h 907"/>
                  <a:gd name="T66" fmla="*/ 227 w 624"/>
                  <a:gd name="T67" fmla="*/ 56 h 907"/>
                  <a:gd name="T68" fmla="*/ 283 w 624"/>
                  <a:gd name="T69" fmla="*/ 56 h 90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</a:cxnLst>
                <a:rect l="0" t="0" r="r" b="b"/>
                <a:pathLst>
                  <a:path w="624" h="907">
                    <a:moveTo>
                      <a:pt x="283" y="56"/>
                    </a:moveTo>
                    <a:lnTo>
                      <a:pt x="283" y="170"/>
                    </a:lnTo>
                    <a:lnTo>
                      <a:pt x="397" y="170"/>
                    </a:lnTo>
                    <a:lnTo>
                      <a:pt x="397" y="396"/>
                    </a:lnTo>
                    <a:lnTo>
                      <a:pt x="453" y="396"/>
                    </a:lnTo>
                    <a:lnTo>
                      <a:pt x="453" y="567"/>
                    </a:lnTo>
                    <a:lnTo>
                      <a:pt x="567" y="567"/>
                    </a:lnTo>
                    <a:lnTo>
                      <a:pt x="567" y="680"/>
                    </a:lnTo>
                    <a:lnTo>
                      <a:pt x="624" y="680"/>
                    </a:lnTo>
                    <a:lnTo>
                      <a:pt x="624" y="737"/>
                    </a:lnTo>
                    <a:lnTo>
                      <a:pt x="567" y="737"/>
                    </a:lnTo>
                    <a:lnTo>
                      <a:pt x="567" y="850"/>
                    </a:lnTo>
                    <a:lnTo>
                      <a:pt x="510" y="850"/>
                    </a:lnTo>
                    <a:lnTo>
                      <a:pt x="510" y="793"/>
                    </a:lnTo>
                    <a:lnTo>
                      <a:pt x="453" y="793"/>
                    </a:lnTo>
                    <a:lnTo>
                      <a:pt x="453" y="850"/>
                    </a:lnTo>
                    <a:lnTo>
                      <a:pt x="397" y="850"/>
                    </a:lnTo>
                    <a:lnTo>
                      <a:pt x="397" y="907"/>
                    </a:lnTo>
                    <a:lnTo>
                      <a:pt x="340" y="907"/>
                    </a:lnTo>
                    <a:lnTo>
                      <a:pt x="340" y="850"/>
                    </a:lnTo>
                    <a:lnTo>
                      <a:pt x="283" y="850"/>
                    </a:lnTo>
                    <a:lnTo>
                      <a:pt x="283" y="737"/>
                    </a:lnTo>
                    <a:lnTo>
                      <a:pt x="0" y="737"/>
                    </a:lnTo>
                    <a:lnTo>
                      <a:pt x="0" y="567"/>
                    </a:lnTo>
                    <a:lnTo>
                      <a:pt x="57" y="567"/>
                    </a:lnTo>
                    <a:lnTo>
                      <a:pt x="57" y="396"/>
                    </a:lnTo>
                    <a:lnTo>
                      <a:pt x="0" y="396"/>
                    </a:lnTo>
                    <a:lnTo>
                      <a:pt x="0" y="340"/>
                    </a:lnTo>
                    <a:lnTo>
                      <a:pt x="57" y="340"/>
                    </a:lnTo>
                    <a:lnTo>
                      <a:pt x="57" y="226"/>
                    </a:lnTo>
                    <a:lnTo>
                      <a:pt x="170" y="226"/>
                    </a:lnTo>
                    <a:lnTo>
                      <a:pt x="170" y="0"/>
                    </a:lnTo>
                    <a:lnTo>
                      <a:pt x="227" y="0"/>
                    </a:lnTo>
                    <a:lnTo>
                      <a:pt x="227" y="56"/>
                    </a:lnTo>
                    <a:lnTo>
                      <a:pt x="283" y="56"/>
                    </a:lnTo>
                    <a:close/>
                  </a:path>
                </a:pathLst>
              </a:custGeom>
              <a:ln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6665" name="Freeform 281"/>
              <p:cNvSpPr>
                <a:spLocks/>
              </p:cNvSpPr>
              <p:nvPr/>
            </p:nvSpPr>
            <p:spPr bwMode="auto">
              <a:xfrm>
                <a:off x="1947" y="5053"/>
                <a:ext cx="510" cy="737"/>
              </a:xfrm>
              <a:custGeom>
                <a:avLst/>
                <a:gdLst>
                  <a:gd name="T0" fmla="*/ 340 w 510"/>
                  <a:gd name="T1" fmla="*/ 56 h 737"/>
                  <a:gd name="T2" fmla="*/ 113 w 510"/>
                  <a:gd name="T3" fmla="*/ 56 h 737"/>
                  <a:gd name="T4" fmla="*/ 113 w 510"/>
                  <a:gd name="T5" fmla="*/ 0 h 737"/>
                  <a:gd name="T6" fmla="*/ 56 w 510"/>
                  <a:gd name="T7" fmla="*/ 0 h 737"/>
                  <a:gd name="T8" fmla="*/ 56 w 510"/>
                  <a:gd name="T9" fmla="*/ 56 h 737"/>
                  <a:gd name="T10" fmla="*/ 0 w 510"/>
                  <a:gd name="T11" fmla="*/ 56 h 737"/>
                  <a:gd name="T12" fmla="*/ 0 w 510"/>
                  <a:gd name="T13" fmla="*/ 340 h 737"/>
                  <a:gd name="T14" fmla="*/ 56 w 510"/>
                  <a:gd name="T15" fmla="*/ 340 h 737"/>
                  <a:gd name="T16" fmla="*/ 56 w 510"/>
                  <a:gd name="T17" fmla="*/ 567 h 737"/>
                  <a:gd name="T18" fmla="*/ 170 w 510"/>
                  <a:gd name="T19" fmla="*/ 567 h 737"/>
                  <a:gd name="T20" fmla="*/ 170 w 510"/>
                  <a:gd name="T21" fmla="*/ 680 h 737"/>
                  <a:gd name="T22" fmla="*/ 283 w 510"/>
                  <a:gd name="T23" fmla="*/ 680 h 737"/>
                  <a:gd name="T24" fmla="*/ 283 w 510"/>
                  <a:gd name="T25" fmla="*/ 737 h 737"/>
                  <a:gd name="T26" fmla="*/ 397 w 510"/>
                  <a:gd name="T27" fmla="*/ 737 h 737"/>
                  <a:gd name="T28" fmla="*/ 397 w 510"/>
                  <a:gd name="T29" fmla="*/ 680 h 737"/>
                  <a:gd name="T30" fmla="*/ 510 w 510"/>
                  <a:gd name="T31" fmla="*/ 680 h 737"/>
                  <a:gd name="T32" fmla="*/ 510 w 510"/>
                  <a:gd name="T33" fmla="*/ 567 h 737"/>
                  <a:gd name="T34" fmla="*/ 397 w 510"/>
                  <a:gd name="T35" fmla="*/ 567 h 737"/>
                  <a:gd name="T36" fmla="*/ 397 w 510"/>
                  <a:gd name="T37" fmla="*/ 510 h 737"/>
                  <a:gd name="T38" fmla="*/ 453 w 510"/>
                  <a:gd name="T39" fmla="*/ 510 h 737"/>
                  <a:gd name="T40" fmla="*/ 453 w 510"/>
                  <a:gd name="T41" fmla="*/ 453 h 737"/>
                  <a:gd name="T42" fmla="*/ 510 w 510"/>
                  <a:gd name="T43" fmla="*/ 453 h 737"/>
                  <a:gd name="T44" fmla="*/ 510 w 510"/>
                  <a:gd name="T45" fmla="*/ 340 h 737"/>
                  <a:gd name="T46" fmla="*/ 453 w 510"/>
                  <a:gd name="T47" fmla="*/ 340 h 737"/>
                  <a:gd name="T48" fmla="*/ 453 w 510"/>
                  <a:gd name="T49" fmla="*/ 170 h 737"/>
                  <a:gd name="T50" fmla="*/ 397 w 510"/>
                  <a:gd name="T51" fmla="*/ 170 h 737"/>
                  <a:gd name="T52" fmla="*/ 397 w 510"/>
                  <a:gd name="T53" fmla="*/ 113 h 737"/>
                  <a:gd name="T54" fmla="*/ 340 w 510"/>
                  <a:gd name="T55" fmla="*/ 113 h 737"/>
                  <a:gd name="T56" fmla="*/ 340 w 510"/>
                  <a:gd name="T57" fmla="*/ 56 h 73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</a:cxnLst>
                <a:rect l="0" t="0" r="r" b="b"/>
                <a:pathLst>
                  <a:path w="510" h="737">
                    <a:moveTo>
                      <a:pt x="340" y="56"/>
                    </a:moveTo>
                    <a:lnTo>
                      <a:pt x="113" y="56"/>
                    </a:lnTo>
                    <a:lnTo>
                      <a:pt x="113" y="0"/>
                    </a:lnTo>
                    <a:lnTo>
                      <a:pt x="56" y="0"/>
                    </a:lnTo>
                    <a:lnTo>
                      <a:pt x="56" y="56"/>
                    </a:lnTo>
                    <a:lnTo>
                      <a:pt x="0" y="56"/>
                    </a:lnTo>
                    <a:lnTo>
                      <a:pt x="0" y="340"/>
                    </a:lnTo>
                    <a:lnTo>
                      <a:pt x="56" y="340"/>
                    </a:lnTo>
                    <a:lnTo>
                      <a:pt x="56" y="567"/>
                    </a:lnTo>
                    <a:lnTo>
                      <a:pt x="170" y="567"/>
                    </a:lnTo>
                    <a:lnTo>
                      <a:pt x="170" y="680"/>
                    </a:lnTo>
                    <a:lnTo>
                      <a:pt x="283" y="680"/>
                    </a:lnTo>
                    <a:lnTo>
                      <a:pt x="283" y="737"/>
                    </a:lnTo>
                    <a:lnTo>
                      <a:pt x="397" y="737"/>
                    </a:lnTo>
                    <a:lnTo>
                      <a:pt x="397" y="680"/>
                    </a:lnTo>
                    <a:lnTo>
                      <a:pt x="510" y="680"/>
                    </a:lnTo>
                    <a:lnTo>
                      <a:pt x="510" y="567"/>
                    </a:lnTo>
                    <a:lnTo>
                      <a:pt x="397" y="567"/>
                    </a:lnTo>
                    <a:lnTo>
                      <a:pt x="397" y="510"/>
                    </a:lnTo>
                    <a:lnTo>
                      <a:pt x="453" y="510"/>
                    </a:lnTo>
                    <a:lnTo>
                      <a:pt x="453" y="453"/>
                    </a:lnTo>
                    <a:lnTo>
                      <a:pt x="510" y="453"/>
                    </a:lnTo>
                    <a:lnTo>
                      <a:pt x="510" y="340"/>
                    </a:lnTo>
                    <a:lnTo>
                      <a:pt x="453" y="340"/>
                    </a:lnTo>
                    <a:lnTo>
                      <a:pt x="453" y="170"/>
                    </a:lnTo>
                    <a:lnTo>
                      <a:pt x="397" y="170"/>
                    </a:lnTo>
                    <a:lnTo>
                      <a:pt x="397" y="113"/>
                    </a:lnTo>
                    <a:lnTo>
                      <a:pt x="340" y="113"/>
                    </a:lnTo>
                    <a:lnTo>
                      <a:pt x="340" y="56"/>
                    </a:lnTo>
                    <a:close/>
                  </a:path>
                </a:pathLst>
              </a:custGeom>
              <a:ln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6666" name="Freeform 282"/>
              <p:cNvSpPr>
                <a:spLocks/>
              </p:cNvSpPr>
              <p:nvPr/>
            </p:nvSpPr>
            <p:spPr bwMode="auto">
              <a:xfrm>
                <a:off x="2230" y="4939"/>
                <a:ext cx="681" cy="964"/>
              </a:xfrm>
              <a:custGeom>
                <a:avLst/>
                <a:gdLst>
                  <a:gd name="T0" fmla="*/ 681 w 681"/>
                  <a:gd name="T1" fmla="*/ 340 h 964"/>
                  <a:gd name="T2" fmla="*/ 681 w 681"/>
                  <a:gd name="T3" fmla="*/ 737 h 964"/>
                  <a:gd name="T4" fmla="*/ 510 w 681"/>
                  <a:gd name="T5" fmla="*/ 737 h 964"/>
                  <a:gd name="T6" fmla="*/ 510 w 681"/>
                  <a:gd name="T7" fmla="*/ 907 h 964"/>
                  <a:gd name="T8" fmla="*/ 454 w 681"/>
                  <a:gd name="T9" fmla="*/ 907 h 964"/>
                  <a:gd name="T10" fmla="*/ 454 w 681"/>
                  <a:gd name="T11" fmla="*/ 964 h 964"/>
                  <a:gd name="T12" fmla="*/ 340 w 681"/>
                  <a:gd name="T13" fmla="*/ 964 h 964"/>
                  <a:gd name="T14" fmla="*/ 340 w 681"/>
                  <a:gd name="T15" fmla="*/ 851 h 964"/>
                  <a:gd name="T16" fmla="*/ 284 w 681"/>
                  <a:gd name="T17" fmla="*/ 851 h 964"/>
                  <a:gd name="T18" fmla="*/ 284 w 681"/>
                  <a:gd name="T19" fmla="*/ 794 h 964"/>
                  <a:gd name="T20" fmla="*/ 227 w 681"/>
                  <a:gd name="T21" fmla="*/ 794 h 964"/>
                  <a:gd name="T22" fmla="*/ 227 w 681"/>
                  <a:gd name="T23" fmla="*/ 681 h 964"/>
                  <a:gd name="T24" fmla="*/ 114 w 681"/>
                  <a:gd name="T25" fmla="*/ 681 h 964"/>
                  <a:gd name="T26" fmla="*/ 114 w 681"/>
                  <a:gd name="T27" fmla="*/ 624 h 964"/>
                  <a:gd name="T28" fmla="*/ 170 w 681"/>
                  <a:gd name="T29" fmla="*/ 624 h 964"/>
                  <a:gd name="T30" fmla="*/ 170 w 681"/>
                  <a:gd name="T31" fmla="*/ 567 h 964"/>
                  <a:gd name="T32" fmla="*/ 227 w 681"/>
                  <a:gd name="T33" fmla="*/ 567 h 964"/>
                  <a:gd name="T34" fmla="*/ 227 w 681"/>
                  <a:gd name="T35" fmla="*/ 454 h 964"/>
                  <a:gd name="T36" fmla="*/ 170 w 681"/>
                  <a:gd name="T37" fmla="*/ 454 h 964"/>
                  <a:gd name="T38" fmla="*/ 170 w 681"/>
                  <a:gd name="T39" fmla="*/ 284 h 964"/>
                  <a:gd name="T40" fmla="*/ 114 w 681"/>
                  <a:gd name="T41" fmla="*/ 284 h 964"/>
                  <a:gd name="T42" fmla="*/ 114 w 681"/>
                  <a:gd name="T43" fmla="*/ 227 h 964"/>
                  <a:gd name="T44" fmla="*/ 57 w 681"/>
                  <a:gd name="T45" fmla="*/ 227 h 964"/>
                  <a:gd name="T46" fmla="*/ 57 w 681"/>
                  <a:gd name="T47" fmla="*/ 170 h 964"/>
                  <a:gd name="T48" fmla="*/ 0 w 681"/>
                  <a:gd name="T49" fmla="*/ 170 h 964"/>
                  <a:gd name="T50" fmla="*/ 0 w 681"/>
                  <a:gd name="T51" fmla="*/ 0 h 964"/>
                  <a:gd name="T52" fmla="*/ 114 w 681"/>
                  <a:gd name="T53" fmla="*/ 0 h 964"/>
                  <a:gd name="T54" fmla="*/ 114 w 681"/>
                  <a:gd name="T55" fmla="*/ 57 h 964"/>
                  <a:gd name="T56" fmla="*/ 284 w 681"/>
                  <a:gd name="T57" fmla="*/ 57 h 964"/>
                  <a:gd name="T58" fmla="*/ 284 w 681"/>
                  <a:gd name="T59" fmla="*/ 114 h 964"/>
                  <a:gd name="T60" fmla="*/ 340 w 681"/>
                  <a:gd name="T61" fmla="*/ 114 h 964"/>
                  <a:gd name="T62" fmla="*/ 340 w 681"/>
                  <a:gd name="T63" fmla="*/ 227 h 964"/>
                  <a:gd name="T64" fmla="*/ 397 w 681"/>
                  <a:gd name="T65" fmla="*/ 227 h 964"/>
                  <a:gd name="T66" fmla="*/ 397 w 681"/>
                  <a:gd name="T67" fmla="*/ 284 h 964"/>
                  <a:gd name="T68" fmla="*/ 624 w 681"/>
                  <a:gd name="T69" fmla="*/ 284 h 964"/>
                  <a:gd name="T70" fmla="*/ 624 w 681"/>
                  <a:gd name="T71" fmla="*/ 340 h 964"/>
                  <a:gd name="T72" fmla="*/ 681 w 681"/>
                  <a:gd name="T73" fmla="*/ 340 h 96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</a:cxnLst>
                <a:rect l="0" t="0" r="r" b="b"/>
                <a:pathLst>
                  <a:path w="681" h="964">
                    <a:moveTo>
                      <a:pt x="681" y="340"/>
                    </a:moveTo>
                    <a:lnTo>
                      <a:pt x="681" y="737"/>
                    </a:lnTo>
                    <a:lnTo>
                      <a:pt x="510" y="737"/>
                    </a:lnTo>
                    <a:lnTo>
                      <a:pt x="510" y="907"/>
                    </a:lnTo>
                    <a:lnTo>
                      <a:pt x="454" y="907"/>
                    </a:lnTo>
                    <a:lnTo>
                      <a:pt x="454" y="964"/>
                    </a:lnTo>
                    <a:lnTo>
                      <a:pt x="340" y="964"/>
                    </a:lnTo>
                    <a:lnTo>
                      <a:pt x="340" y="851"/>
                    </a:lnTo>
                    <a:lnTo>
                      <a:pt x="284" y="851"/>
                    </a:lnTo>
                    <a:lnTo>
                      <a:pt x="284" y="794"/>
                    </a:lnTo>
                    <a:lnTo>
                      <a:pt x="227" y="794"/>
                    </a:lnTo>
                    <a:lnTo>
                      <a:pt x="227" y="681"/>
                    </a:lnTo>
                    <a:lnTo>
                      <a:pt x="114" y="681"/>
                    </a:lnTo>
                    <a:lnTo>
                      <a:pt x="114" y="624"/>
                    </a:lnTo>
                    <a:lnTo>
                      <a:pt x="170" y="624"/>
                    </a:lnTo>
                    <a:lnTo>
                      <a:pt x="170" y="567"/>
                    </a:lnTo>
                    <a:lnTo>
                      <a:pt x="227" y="567"/>
                    </a:lnTo>
                    <a:lnTo>
                      <a:pt x="227" y="454"/>
                    </a:lnTo>
                    <a:lnTo>
                      <a:pt x="170" y="454"/>
                    </a:lnTo>
                    <a:lnTo>
                      <a:pt x="170" y="284"/>
                    </a:lnTo>
                    <a:lnTo>
                      <a:pt x="114" y="284"/>
                    </a:lnTo>
                    <a:lnTo>
                      <a:pt x="114" y="227"/>
                    </a:lnTo>
                    <a:lnTo>
                      <a:pt x="57" y="227"/>
                    </a:lnTo>
                    <a:lnTo>
                      <a:pt x="57" y="170"/>
                    </a:lnTo>
                    <a:lnTo>
                      <a:pt x="0" y="170"/>
                    </a:lnTo>
                    <a:lnTo>
                      <a:pt x="0" y="0"/>
                    </a:lnTo>
                    <a:lnTo>
                      <a:pt x="114" y="0"/>
                    </a:lnTo>
                    <a:lnTo>
                      <a:pt x="114" y="57"/>
                    </a:lnTo>
                    <a:lnTo>
                      <a:pt x="284" y="57"/>
                    </a:lnTo>
                    <a:lnTo>
                      <a:pt x="284" y="114"/>
                    </a:lnTo>
                    <a:lnTo>
                      <a:pt x="340" y="114"/>
                    </a:lnTo>
                    <a:lnTo>
                      <a:pt x="340" y="227"/>
                    </a:lnTo>
                    <a:lnTo>
                      <a:pt x="397" y="227"/>
                    </a:lnTo>
                    <a:lnTo>
                      <a:pt x="397" y="284"/>
                    </a:lnTo>
                    <a:lnTo>
                      <a:pt x="624" y="284"/>
                    </a:lnTo>
                    <a:lnTo>
                      <a:pt x="624" y="340"/>
                    </a:lnTo>
                    <a:lnTo>
                      <a:pt x="681" y="340"/>
                    </a:lnTo>
                    <a:close/>
                  </a:path>
                </a:pathLst>
              </a:custGeom>
              <a:ln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6667" name="Freeform 283"/>
              <p:cNvSpPr>
                <a:spLocks/>
              </p:cNvSpPr>
              <p:nvPr/>
            </p:nvSpPr>
            <p:spPr bwMode="auto">
              <a:xfrm>
                <a:off x="2911" y="5336"/>
                <a:ext cx="567" cy="624"/>
              </a:xfrm>
              <a:custGeom>
                <a:avLst/>
                <a:gdLst>
                  <a:gd name="T0" fmla="*/ 0 w 567"/>
                  <a:gd name="T1" fmla="*/ 0 h 624"/>
                  <a:gd name="T2" fmla="*/ 0 w 567"/>
                  <a:gd name="T3" fmla="*/ 454 h 624"/>
                  <a:gd name="T4" fmla="*/ 56 w 567"/>
                  <a:gd name="T5" fmla="*/ 454 h 624"/>
                  <a:gd name="T6" fmla="*/ 56 w 567"/>
                  <a:gd name="T7" fmla="*/ 567 h 624"/>
                  <a:gd name="T8" fmla="*/ 113 w 567"/>
                  <a:gd name="T9" fmla="*/ 567 h 624"/>
                  <a:gd name="T10" fmla="*/ 113 w 567"/>
                  <a:gd name="T11" fmla="*/ 624 h 624"/>
                  <a:gd name="T12" fmla="*/ 170 w 567"/>
                  <a:gd name="T13" fmla="*/ 624 h 624"/>
                  <a:gd name="T14" fmla="*/ 170 w 567"/>
                  <a:gd name="T15" fmla="*/ 567 h 624"/>
                  <a:gd name="T16" fmla="*/ 226 w 567"/>
                  <a:gd name="T17" fmla="*/ 567 h 624"/>
                  <a:gd name="T18" fmla="*/ 226 w 567"/>
                  <a:gd name="T19" fmla="*/ 624 h 624"/>
                  <a:gd name="T20" fmla="*/ 283 w 567"/>
                  <a:gd name="T21" fmla="*/ 624 h 624"/>
                  <a:gd name="T22" fmla="*/ 283 w 567"/>
                  <a:gd name="T23" fmla="*/ 510 h 624"/>
                  <a:gd name="T24" fmla="*/ 397 w 567"/>
                  <a:gd name="T25" fmla="*/ 510 h 624"/>
                  <a:gd name="T26" fmla="*/ 397 w 567"/>
                  <a:gd name="T27" fmla="*/ 567 h 624"/>
                  <a:gd name="T28" fmla="*/ 453 w 567"/>
                  <a:gd name="T29" fmla="*/ 567 h 624"/>
                  <a:gd name="T30" fmla="*/ 453 w 567"/>
                  <a:gd name="T31" fmla="*/ 624 h 624"/>
                  <a:gd name="T32" fmla="*/ 567 w 567"/>
                  <a:gd name="T33" fmla="*/ 624 h 624"/>
                  <a:gd name="T34" fmla="*/ 567 w 567"/>
                  <a:gd name="T35" fmla="*/ 567 h 624"/>
                  <a:gd name="T36" fmla="*/ 510 w 567"/>
                  <a:gd name="T37" fmla="*/ 567 h 624"/>
                  <a:gd name="T38" fmla="*/ 510 w 567"/>
                  <a:gd name="T39" fmla="*/ 340 h 624"/>
                  <a:gd name="T40" fmla="*/ 453 w 567"/>
                  <a:gd name="T41" fmla="*/ 340 h 624"/>
                  <a:gd name="T42" fmla="*/ 453 w 567"/>
                  <a:gd name="T43" fmla="*/ 170 h 624"/>
                  <a:gd name="T44" fmla="*/ 340 w 567"/>
                  <a:gd name="T45" fmla="*/ 170 h 624"/>
                  <a:gd name="T46" fmla="*/ 340 w 567"/>
                  <a:gd name="T47" fmla="*/ 57 h 624"/>
                  <a:gd name="T48" fmla="*/ 170 w 567"/>
                  <a:gd name="T49" fmla="*/ 57 h 624"/>
                  <a:gd name="T50" fmla="*/ 170 w 567"/>
                  <a:gd name="T51" fmla="*/ 0 h 624"/>
                  <a:gd name="T52" fmla="*/ 0 w 567"/>
                  <a:gd name="T53" fmla="*/ 0 h 62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</a:cxnLst>
                <a:rect l="0" t="0" r="r" b="b"/>
                <a:pathLst>
                  <a:path w="567" h="624">
                    <a:moveTo>
                      <a:pt x="0" y="0"/>
                    </a:moveTo>
                    <a:lnTo>
                      <a:pt x="0" y="454"/>
                    </a:lnTo>
                    <a:lnTo>
                      <a:pt x="56" y="454"/>
                    </a:lnTo>
                    <a:lnTo>
                      <a:pt x="56" y="567"/>
                    </a:lnTo>
                    <a:lnTo>
                      <a:pt x="113" y="567"/>
                    </a:lnTo>
                    <a:lnTo>
                      <a:pt x="113" y="624"/>
                    </a:lnTo>
                    <a:lnTo>
                      <a:pt x="170" y="624"/>
                    </a:lnTo>
                    <a:lnTo>
                      <a:pt x="170" y="567"/>
                    </a:lnTo>
                    <a:lnTo>
                      <a:pt x="226" y="567"/>
                    </a:lnTo>
                    <a:lnTo>
                      <a:pt x="226" y="624"/>
                    </a:lnTo>
                    <a:lnTo>
                      <a:pt x="283" y="624"/>
                    </a:lnTo>
                    <a:lnTo>
                      <a:pt x="283" y="510"/>
                    </a:lnTo>
                    <a:lnTo>
                      <a:pt x="397" y="510"/>
                    </a:lnTo>
                    <a:lnTo>
                      <a:pt x="397" y="567"/>
                    </a:lnTo>
                    <a:lnTo>
                      <a:pt x="453" y="567"/>
                    </a:lnTo>
                    <a:lnTo>
                      <a:pt x="453" y="624"/>
                    </a:lnTo>
                    <a:lnTo>
                      <a:pt x="567" y="624"/>
                    </a:lnTo>
                    <a:lnTo>
                      <a:pt x="567" y="567"/>
                    </a:lnTo>
                    <a:lnTo>
                      <a:pt x="510" y="567"/>
                    </a:lnTo>
                    <a:lnTo>
                      <a:pt x="510" y="340"/>
                    </a:lnTo>
                    <a:lnTo>
                      <a:pt x="453" y="340"/>
                    </a:lnTo>
                    <a:lnTo>
                      <a:pt x="453" y="170"/>
                    </a:lnTo>
                    <a:lnTo>
                      <a:pt x="340" y="170"/>
                    </a:lnTo>
                    <a:lnTo>
                      <a:pt x="340" y="57"/>
                    </a:lnTo>
                    <a:lnTo>
                      <a:pt x="170" y="57"/>
                    </a:lnTo>
                    <a:lnTo>
                      <a:pt x="170" y="0"/>
                    </a:lnTo>
                    <a:lnTo>
                      <a:pt x="0" y="0"/>
                    </a:lnTo>
                    <a:close/>
                  </a:path>
                </a:pathLst>
              </a:custGeom>
              <a:ln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6668" name="Freeform 284"/>
              <p:cNvSpPr>
                <a:spLocks/>
              </p:cNvSpPr>
              <p:nvPr/>
            </p:nvSpPr>
            <p:spPr bwMode="auto">
              <a:xfrm>
                <a:off x="2627" y="5676"/>
                <a:ext cx="737" cy="851"/>
              </a:xfrm>
              <a:custGeom>
                <a:avLst/>
                <a:gdLst>
                  <a:gd name="T0" fmla="*/ 284 w 737"/>
                  <a:gd name="T1" fmla="*/ 0 h 851"/>
                  <a:gd name="T2" fmla="*/ 113 w 737"/>
                  <a:gd name="T3" fmla="*/ 0 h 851"/>
                  <a:gd name="T4" fmla="*/ 113 w 737"/>
                  <a:gd name="T5" fmla="*/ 170 h 851"/>
                  <a:gd name="T6" fmla="*/ 57 w 737"/>
                  <a:gd name="T7" fmla="*/ 170 h 851"/>
                  <a:gd name="T8" fmla="*/ 57 w 737"/>
                  <a:gd name="T9" fmla="*/ 227 h 851"/>
                  <a:gd name="T10" fmla="*/ 0 w 737"/>
                  <a:gd name="T11" fmla="*/ 227 h 851"/>
                  <a:gd name="T12" fmla="*/ 0 w 737"/>
                  <a:gd name="T13" fmla="*/ 454 h 851"/>
                  <a:gd name="T14" fmla="*/ 57 w 737"/>
                  <a:gd name="T15" fmla="*/ 454 h 851"/>
                  <a:gd name="T16" fmla="*/ 57 w 737"/>
                  <a:gd name="T17" fmla="*/ 624 h 851"/>
                  <a:gd name="T18" fmla="*/ 113 w 737"/>
                  <a:gd name="T19" fmla="*/ 624 h 851"/>
                  <a:gd name="T20" fmla="*/ 113 w 737"/>
                  <a:gd name="T21" fmla="*/ 681 h 851"/>
                  <a:gd name="T22" fmla="*/ 170 w 737"/>
                  <a:gd name="T23" fmla="*/ 681 h 851"/>
                  <a:gd name="T24" fmla="*/ 170 w 737"/>
                  <a:gd name="T25" fmla="*/ 737 h 851"/>
                  <a:gd name="T26" fmla="*/ 284 w 737"/>
                  <a:gd name="T27" fmla="*/ 737 h 851"/>
                  <a:gd name="T28" fmla="*/ 284 w 737"/>
                  <a:gd name="T29" fmla="*/ 794 h 851"/>
                  <a:gd name="T30" fmla="*/ 397 w 737"/>
                  <a:gd name="T31" fmla="*/ 794 h 851"/>
                  <a:gd name="T32" fmla="*/ 397 w 737"/>
                  <a:gd name="T33" fmla="*/ 851 h 851"/>
                  <a:gd name="T34" fmla="*/ 567 w 737"/>
                  <a:gd name="T35" fmla="*/ 851 h 851"/>
                  <a:gd name="T36" fmla="*/ 567 w 737"/>
                  <a:gd name="T37" fmla="*/ 794 h 851"/>
                  <a:gd name="T38" fmla="*/ 624 w 737"/>
                  <a:gd name="T39" fmla="*/ 794 h 851"/>
                  <a:gd name="T40" fmla="*/ 624 w 737"/>
                  <a:gd name="T41" fmla="*/ 624 h 851"/>
                  <a:gd name="T42" fmla="*/ 567 w 737"/>
                  <a:gd name="T43" fmla="*/ 624 h 851"/>
                  <a:gd name="T44" fmla="*/ 567 w 737"/>
                  <a:gd name="T45" fmla="*/ 567 h 851"/>
                  <a:gd name="T46" fmla="*/ 624 w 737"/>
                  <a:gd name="T47" fmla="*/ 567 h 851"/>
                  <a:gd name="T48" fmla="*/ 624 w 737"/>
                  <a:gd name="T49" fmla="*/ 511 h 851"/>
                  <a:gd name="T50" fmla="*/ 567 w 737"/>
                  <a:gd name="T51" fmla="*/ 511 h 851"/>
                  <a:gd name="T52" fmla="*/ 567 w 737"/>
                  <a:gd name="T53" fmla="*/ 454 h 851"/>
                  <a:gd name="T54" fmla="*/ 681 w 737"/>
                  <a:gd name="T55" fmla="*/ 454 h 851"/>
                  <a:gd name="T56" fmla="*/ 681 w 737"/>
                  <a:gd name="T57" fmla="*/ 284 h 851"/>
                  <a:gd name="T58" fmla="*/ 737 w 737"/>
                  <a:gd name="T59" fmla="*/ 284 h 851"/>
                  <a:gd name="T60" fmla="*/ 737 w 737"/>
                  <a:gd name="T61" fmla="*/ 227 h 851"/>
                  <a:gd name="T62" fmla="*/ 681 w 737"/>
                  <a:gd name="T63" fmla="*/ 227 h 851"/>
                  <a:gd name="T64" fmla="*/ 681 w 737"/>
                  <a:gd name="T65" fmla="*/ 170 h 851"/>
                  <a:gd name="T66" fmla="*/ 567 w 737"/>
                  <a:gd name="T67" fmla="*/ 170 h 851"/>
                  <a:gd name="T68" fmla="*/ 567 w 737"/>
                  <a:gd name="T69" fmla="*/ 284 h 851"/>
                  <a:gd name="T70" fmla="*/ 510 w 737"/>
                  <a:gd name="T71" fmla="*/ 284 h 851"/>
                  <a:gd name="T72" fmla="*/ 510 w 737"/>
                  <a:gd name="T73" fmla="*/ 227 h 851"/>
                  <a:gd name="T74" fmla="*/ 454 w 737"/>
                  <a:gd name="T75" fmla="*/ 227 h 851"/>
                  <a:gd name="T76" fmla="*/ 454 w 737"/>
                  <a:gd name="T77" fmla="*/ 284 h 851"/>
                  <a:gd name="T78" fmla="*/ 397 w 737"/>
                  <a:gd name="T79" fmla="*/ 284 h 851"/>
                  <a:gd name="T80" fmla="*/ 397 w 737"/>
                  <a:gd name="T81" fmla="*/ 227 h 851"/>
                  <a:gd name="T82" fmla="*/ 340 w 737"/>
                  <a:gd name="T83" fmla="*/ 227 h 851"/>
                  <a:gd name="T84" fmla="*/ 340 w 737"/>
                  <a:gd name="T85" fmla="*/ 114 h 851"/>
                  <a:gd name="T86" fmla="*/ 284 w 737"/>
                  <a:gd name="T87" fmla="*/ 114 h 851"/>
                  <a:gd name="T88" fmla="*/ 284 w 737"/>
                  <a:gd name="T89" fmla="*/ 0 h 85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</a:cxnLst>
                <a:rect l="0" t="0" r="r" b="b"/>
                <a:pathLst>
                  <a:path w="737" h="851">
                    <a:moveTo>
                      <a:pt x="284" y="0"/>
                    </a:moveTo>
                    <a:lnTo>
                      <a:pt x="113" y="0"/>
                    </a:lnTo>
                    <a:lnTo>
                      <a:pt x="113" y="170"/>
                    </a:lnTo>
                    <a:lnTo>
                      <a:pt x="57" y="170"/>
                    </a:lnTo>
                    <a:lnTo>
                      <a:pt x="57" y="227"/>
                    </a:lnTo>
                    <a:lnTo>
                      <a:pt x="0" y="227"/>
                    </a:lnTo>
                    <a:lnTo>
                      <a:pt x="0" y="454"/>
                    </a:lnTo>
                    <a:lnTo>
                      <a:pt x="57" y="454"/>
                    </a:lnTo>
                    <a:lnTo>
                      <a:pt x="57" y="624"/>
                    </a:lnTo>
                    <a:lnTo>
                      <a:pt x="113" y="624"/>
                    </a:lnTo>
                    <a:lnTo>
                      <a:pt x="113" y="681"/>
                    </a:lnTo>
                    <a:lnTo>
                      <a:pt x="170" y="681"/>
                    </a:lnTo>
                    <a:lnTo>
                      <a:pt x="170" y="737"/>
                    </a:lnTo>
                    <a:lnTo>
                      <a:pt x="284" y="737"/>
                    </a:lnTo>
                    <a:lnTo>
                      <a:pt x="284" y="794"/>
                    </a:lnTo>
                    <a:lnTo>
                      <a:pt x="397" y="794"/>
                    </a:lnTo>
                    <a:lnTo>
                      <a:pt x="397" y="851"/>
                    </a:lnTo>
                    <a:lnTo>
                      <a:pt x="567" y="851"/>
                    </a:lnTo>
                    <a:lnTo>
                      <a:pt x="567" y="794"/>
                    </a:lnTo>
                    <a:lnTo>
                      <a:pt x="624" y="794"/>
                    </a:lnTo>
                    <a:lnTo>
                      <a:pt x="624" y="624"/>
                    </a:lnTo>
                    <a:lnTo>
                      <a:pt x="567" y="624"/>
                    </a:lnTo>
                    <a:lnTo>
                      <a:pt x="567" y="567"/>
                    </a:lnTo>
                    <a:lnTo>
                      <a:pt x="624" y="567"/>
                    </a:lnTo>
                    <a:lnTo>
                      <a:pt x="624" y="511"/>
                    </a:lnTo>
                    <a:lnTo>
                      <a:pt x="567" y="511"/>
                    </a:lnTo>
                    <a:lnTo>
                      <a:pt x="567" y="454"/>
                    </a:lnTo>
                    <a:lnTo>
                      <a:pt x="681" y="454"/>
                    </a:lnTo>
                    <a:lnTo>
                      <a:pt x="681" y="284"/>
                    </a:lnTo>
                    <a:lnTo>
                      <a:pt x="737" y="284"/>
                    </a:lnTo>
                    <a:lnTo>
                      <a:pt x="737" y="227"/>
                    </a:lnTo>
                    <a:lnTo>
                      <a:pt x="681" y="227"/>
                    </a:lnTo>
                    <a:lnTo>
                      <a:pt x="681" y="170"/>
                    </a:lnTo>
                    <a:lnTo>
                      <a:pt x="567" y="170"/>
                    </a:lnTo>
                    <a:lnTo>
                      <a:pt x="567" y="284"/>
                    </a:lnTo>
                    <a:lnTo>
                      <a:pt x="510" y="284"/>
                    </a:lnTo>
                    <a:lnTo>
                      <a:pt x="510" y="227"/>
                    </a:lnTo>
                    <a:lnTo>
                      <a:pt x="454" y="227"/>
                    </a:lnTo>
                    <a:lnTo>
                      <a:pt x="454" y="284"/>
                    </a:lnTo>
                    <a:lnTo>
                      <a:pt x="397" y="284"/>
                    </a:lnTo>
                    <a:lnTo>
                      <a:pt x="397" y="227"/>
                    </a:lnTo>
                    <a:lnTo>
                      <a:pt x="340" y="227"/>
                    </a:lnTo>
                    <a:lnTo>
                      <a:pt x="340" y="114"/>
                    </a:lnTo>
                    <a:lnTo>
                      <a:pt x="284" y="114"/>
                    </a:lnTo>
                    <a:lnTo>
                      <a:pt x="284" y="0"/>
                    </a:lnTo>
                    <a:close/>
                  </a:path>
                </a:pathLst>
              </a:custGeom>
              <a:ln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</p:grpSp>
      </p:grpSp>
      <p:sp>
        <p:nvSpPr>
          <p:cNvPr id="45" name="テキスト ボックス 44">
            <a:extLst>
              <a:ext uri="{FF2B5EF4-FFF2-40B4-BE49-F238E27FC236}">
                <a16:creationId xmlns:a16="http://schemas.microsoft.com/office/drawing/2014/main" id="{66095734-D9C9-46A2-A5C1-72CB1A27B342}"/>
              </a:ext>
            </a:extLst>
          </p:cNvPr>
          <p:cNvSpPr txBox="1"/>
          <p:nvPr/>
        </p:nvSpPr>
        <p:spPr>
          <a:xfrm>
            <a:off x="133842" y="124843"/>
            <a:ext cx="1107996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24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滋賀県</a:t>
            </a:r>
          </a:p>
        </p:txBody>
      </p:sp>
      <p:sp>
        <p:nvSpPr>
          <p:cNvPr id="46" name="テキスト ボックス 45">
            <a:extLst>
              <a:ext uri="{FF2B5EF4-FFF2-40B4-BE49-F238E27FC236}">
                <a16:creationId xmlns:a16="http://schemas.microsoft.com/office/drawing/2014/main" id="{C6411C63-9C57-4816-BEDA-41507496D452}"/>
              </a:ext>
            </a:extLst>
          </p:cNvPr>
          <p:cNvSpPr txBox="1"/>
          <p:nvPr/>
        </p:nvSpPr>
        <p:spPr>
          <a:xfrm>
            <a:off x="98564" y="547144"/>
            <a:ext cx="3057247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14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令和〇〇年</a:t>
            </a:r>
            <a:endParaRPr kumimoji="1" lang="en-US" altLang="ja-JP" sz="1400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  <a:p>
            <a:r>
              <a:rPr kumimoji="1" lang="ja-JP" altLang="en-US" sz="14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市区町村別〇〇〇〇〇〇〇〇データ</a:t>
            </a:r>
          </a:p>
        </p:txBody>
      </p:sp>
      <p:cxnSp>
        <p:nvCxnSpPr>
          <p:cNvPr id="47" name="直線コネクタ 46">
            <a:extLst>
              <a:ext uri="{FF2B5EF4-FFF2-40B4-BE49-F238E27FC236}">
                <a16:creationId xmlns:a16="http://schemas.microsoft.com/office/drawing/2014/main" id="{9E4CA752-BF2E-4263-8343-504D75FD86CD}"/>
              </a:ext>
            </a:extLst>
          </p:cNvPr>
          <p:cNvCxnSpPr/>
          <p:nvPr/>
        </p:nvCxnSpPr>
        <p:spPr>
          <a:xfrm>
            <a:off x="125453" y="519396"/>
            <a:ext cx="2969711" cy="0"/>
          </a:xfrm>
          <a:prstGeom prst="line">
            <a:avLst/>
          </a:prstGeom>
          <a:ln w="254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0" name="正方形/長方形 49">
            <a:extLst>
              <a:ext uri="{FF2B5EF4-FFF2-40B4-BE49-F238E27FC236}">
                <a16:creationId xmlns:a16="http://schemas.microsoft.com/office/drawing/2014/main" id="{BC21AC5C-1E8B-4806-8C7A-236FE76A8784}"/>
              </a:ext>
            </a:extLst>
          </p:cNvPr>
          <p:cNvSpPr/>
          <p:nvPr/>
        </p:nvSpPr>
        <p:spPr>
          <a:xfrm>
            <a:off x="3440023" y="4417141"/>
            <a:ext cx="544765" cy="230832"/>
          </a:xfrm>
          <a:prstGeom prst="rect">
            <a:avLst/>
          </a:prstGeom>
          <a:noFill/>
        </p:spPr>
        <p:txBody>
          <a:bodyPr wrap="none">
            <a:spAutoFit/>
            <a:scene3d>
              <a:camera prst="orthographicFront"/>
              <a:lightRig rig="soft" dir="tl">
                <a:rot lat="0" lon="0" rev="0"/>
              </a:lightRig>
            </a:scene3d>
            <a:sp3d contourW="25400" prstMaterial="matte">
              <a:contourClr>
                <a:schemeClr val="accent2">
                  <a:tint val="20000"/>
                </a:schemeClr>
              </a:contourClr>
            </a:sp3d>
          </a:bodyPr>
          <a:lstStyle/>
          <a:p>
            <a:pPr algn="ctr"/>
            <a:r>
              <a:rPr lang="ja-JP" altLang="en-US" sz="900" spc="36" dirty="0">
                <a:ln w="11430"/>
                <a:latin typeface="メイリオ" pitchFamily="50" charset="-128"/>
                <a:ea typeface="メイリオ" pitchFamily="50" charset="-128"/>
                <a:cs typeface="メイリオ" pitchFamily="50" charset="-128"/>
              </a:rPr>
              <a:t>琵琶湖</a:t>
            </a:r>
          </a:p>
        </p:txBody>
      </p:sp>
      <p:grpSp>
        <p:nvGrpSpPr>
          <p:cNvPr id="51" name="グループ化 50">
            <a:extLst>
              <a:ext uri="{FF2B5EF4-FFF2-40B4-BE49-F238E27FC236}">
                <a16:creationId xmlns:a16="http://schemas.microsoft.com/office/drawing/2014/main" id="{94718BA2-BD80-4C52-8330-25EEE15872FD}"/>
              </a:ext>
            </a:extLst>
          </p:cNvPr>
          <p:cNvGrpSpPr/>
          <p:nvPr/>
        </p:nvGrpSpPr>
        <p:grpSpPr>
          <a:xfrm>
            <a:off x="4294620" y="2203182"/>
            <a:ext cx="720000" cy="430244"/>
            <a:chOff x="6555416" y="4900731"/>
            <a:chExt cx="720000" cy="378515"/>
          </a:xfrm>
        </p:grpSpPr>
        <p:sp>
          <p:nvSpPr>
            <p:cNvPr id="52" name="四角形: 上の 2 つの角を丸める 51">
              <a:extLst>
                <a:ext uri="{FF2B5EF4-FFF2-40B4-BE49-F238E27FC236}">
                  <a16:creationId xmlns:a16="http://schemas.microsoft.com/office/drawing/2014/main" id="{46072D3D-9770-42B5-8508-4531077BE0FF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長浜市</a:t>
              </a:r>
            </a:p>
          </p:txBody>
        </p:sp>
        <p:sp>
          <p:nvSpPr>
            <p:cNvPr id="53" name="四角形: 上の 2 つの角を丸める 52">
              <a:extLst>
                <a:ext uri="{FF2B5EF4-FFF2-40B4-BE49-F238E27FC236}">
                  <a16:creationId xmlns:a16="http://schemas.microsoft.com/office/drawing/2014/main" id="{531EFC97-13F2-4671-AF2F-7F8AB4ACA6CF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54" name="グループ化 53">
            <a:extLst>
              <a:ext uri="{FF2B5EF4-FFF2-40B4-BE49-F238E27FC236}">
                <a16:creationId xmlns:a16="http://schemas.microsoft.com/office/drawing/2014/main" id="{A5FAF182-C20A-4C7C-B9E0-253EAD8577DB}"/>
              </a:ext>
            </a:extLst>
          </p:cNvPr>
          <p:cNvGrpSpPr/>
          <p:nvPr/>
        </p:nvGrpSpPr>
        <p:grpSpPr>
          <a:xfrm>
            <a:off x="5293179" y="3677879"/>
            <a:ext cx="720000" cy="430244"/>
            <a:chOff x="6555416" y="4900731"/>
            <a:chExt cx="720000" cy="378515"/>
          </a:xfrm>
        </p:grpSpPr>
        <p:sp>
          <p:nvSpPr>
            <p:cNvPr id="55" name="四角形: 上の 2 つの角を丸める 54">
              <a:extLst>
                <a:ext uri="{FF2B5EF4-FFF2-40B4-BE49-F238E27FC236}">
                  <a16:creationId xmlns:a16="http://schemas.microsoft.com/office/drawing/2014/main" id="{AB9BB98A-9FD1-4463-97ED-3142165FE1ED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米原市</a:t>
              </a:r>
            </a:p>
          </p:txBody>
        </p:sp>
        <p:sp>
          <p:nvSpPr>
            <p:cNvPr id="56" name="四角形: 上の 2 つの角を丸める 55">
              <a:extLst>
                <a:ext uri="{FF2B5EF4-FFF2-40B4-BE49-F238E27FC236}">
                  <a16:creationId xmlns:a16="http://schemas.microsoft.com/office/drawing/2014/main" id="{2CF7E656-1561-472A-A6FC-E76D0F248751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57" name="グループ化 56">
            <a:extLst>
              <a:ext uri="{FF2B5EF4-FFF2-40B4-BE49-F238E27FC236}">
                <a16:creationId xmlns:a16="http://schemas.microsoft.com/office/drawing/2014/main" id="{00BFE13B-9079-482C-A2D7-C5FBA9A7D30C}"/>
              </a:ext>
            </a:extLst>
          </p:cNvPr>
          <p:cNvGrpSpPr/>
          <p:nvPr/>
        </p:nvGrpSpPr>
        <p:grpSpPr>
          <a:xfrm>
            <a:off x="1823680" y="3665459"/>
            <a:ext cx="720000" cy="430244"/>
            <a:chOff x="6555416" y="4900731"/>
            <a:chExt cx="720000" cy="378515"/>
          </a:xfrm>
        </p:grpSpPr>
        <p:sp>
          <p:nvSpPr>
            <p:cNvPr id="58" name="四角形: 上の 2 つの角を丸める 57">
              <a:extLst>
                <a:ext uri="{FF2B5EF4-FFF2-40B4-BE49-F238E27FC236}">
                  <a16:creationId xmlns:a16="http://schemas.microsoft.com/office/drawing/2014/main" id="{7D043442-2F18-42C4-B21C-A7C5B23C51F7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高島市</a:t>
              </a:r>
            </a:p>
          </p:txBody>
        </p:sp>
        <p:sp>
          <p:nvSpPr>
            <p:cNvPr id="59" name="四角形: 上の 2 つの角を丸める 58">
              <a:extLst>
                <a:ext uri="{FF2B5EF4-FFF2-40B4-BE49-F238E27FC236}">
                  <a16:creationId xmlns:a16="http://schemas.microsoft.com/office/drawing/2014/main" id="{01520F6E-BBEA-4B49-B445-BC53400E48B4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60" name="グループ化 59">
            <a:extLst>
              <a:ext uri="{FF2B5EF4-FFF2-40B4-BE49-F238E27FC236}">
                <a16:creationId xmlns:a16="http://schemas.microsoft.com/office/drawing/2014/main" id="{E12D3354-E173-4F83-A267-5EED756B78C9}"/>
              </a:ext>
            </a:extLst>
          </p:cNvPr>
          <p:cNvGrpSpPr/>
          <p:nvPr/>
        </p:nvGrpSpPr>
        <p:grpSpPr>
          <a:xfrm>
            <a:off x="1384505" y="5551991"/>
            <a:ext cx="720000" cy="430244"/>
            <a:chOff x="6555416" y="4900731"/>
            <a:chExt cx="720000" cy="378515"/>
          </a:xfrm>
        </p:grpSpPr>
        <p:sp>
          <p:nvSpPr>
            <p:cNvPr id="61" name="四角形: 上の 2 つの角を丸める 60">
              <a:extLst>
                <a:ext uri="{FF2B5EF4-FFF2-40B4-BE49-F238E27FC236}">
                  <a16:creationId xmlns:a16="http://schemas.microsoft.com/office/drawing/2014/main" id="{542CEF36-B305-4F39-9C85-6D9B6025D6E9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大津市</a:t>
              </a:r>
            </a:p>
          </p:txBody>
        </p:sp>
        <p:sp>
          <p:nvSpPr>
            <p:cNvPr id="62" name="四角形: 上の 2 つの角を丸める 61">
              <a:extLst>
                <a:ext uri="{FF2B5EF4-FFF2-40B4-BE49-F238E27FC236}">
                  <a16:creationId xmlns:a16="http://schemas.microsoft.com/office/drawing/2014/main" id="{24C596B9-2038-4F73-A360-AFB9242E3E81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63" name="グループ化 62">
            <a:extLst>
              <a:ext uri="{FF2B5EF4-FFF2-40B4-BE49-F238E27FC236}">
                <a16:creationId xmlns:a16="http://schemas.microsoft.com/office/drawing/2014/main" id="{0C31B11D-3B5D-4BF0-B3C5-9396AF492251}"/>
              </a:ext>
            </a:extLst>
          </p:cNvPr>
          <p:cNvGrpSpPr/>
          <p:nvPr/>
        </p:nvGrpSpPr>
        <p:grpSpPr>
          <a:xfrm>
            <a:off x="3885657" y="7819828"/>
            <a:ext cx="720000" cy="430244"/>
            <a:chOff x="6555416" y="4900731"/>
            <a:chExt cx="720000" cy="378515"/>
          </a:xfrm>
        </p:grpSpPr>
        <p:sp>
          <p:nvSpPr>
            <p:cNvPr id="64" name="四角形: 上の 2 つの角を丸める 63">
              <a:extLst>
                <a:ext uri="{FF2B5EF4-FFF2-40B4-BE49-F238E27FC236}">
                  <a16:creationId xmlns:a16="http://schemas.microsoft.com/office/drawing/2014/main" id="{D6583F3B-89C9-46B9-86FA-DD40439D2983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甲賀市</a:t>
              </a:r>
            </a:p>
          </p:txBody>
        </p:sp>
        <p:sp>
          <p:nvSpPr>
            <p:cNvPr id="65" name="四角形: 上の 2 つの角を丸める 64">
              <a:extLst>
                <a:ext uri="{FF2B5EF4-FFF2-40B4-BE49-F238E27FC236}">
                  <a16:creationId xmlns:a16="http://schemas.microsoft.com/office/drawing/2014/main" id="{E0D73EB3-7DBE-444D-BF7A-F9AD296CB5E3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66" name="グループ化 65">
            <a:extLst>
              <a:ext uri="{FF2B5EF4-FFF2-40B4-BE49-F238E27FC236}">
                <a16:creationId xmlns:a16="http://schemas.microsoft.com/office/drawing/2014/main" id="{14C0C563-9293-4C36-9BE1-541048C24FCB}"/>
              </a:ext>
            </a:extLst>
          </p:cNvPr>
          <p:cNvGrpSpPr/>
          <p:nvPr/>
        </p:nvGrpSpPr>
        <p:grpSpPr>
          <a:xfrm>
            <a:off x="4348953" y="6966388"/>
            <a:ext cx="720000" cy="430244"/>
            <a:chOff x="6555416" y="4900731"/>
            <a:chExt cx="720000" cy="378515"/>
          </a:xfrm>
        </p:grpSpPr>
        <p:sp>
          <p:nvSpPr>
            <p:cNvPr id="67" name="四角形: 上の 2 つの角を丸める 66">
              <a:extLst>
                <a:ext uri="{FF2B5EF4-FFF2-40B4-BE49-F238E27FC236}">
                  <a16:creationId xmlns:a16="http://schemas.microsoft.com/office/drawing/2014/main" id="{4AA3D4DF-D64B-421A-9012-BD69385B811D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日野町</a:t>
              </a:r>
            </a:p>
          </p:txBody>
        </p:sp>
        <p:sp>
          <p:nvSpPr>
            <p:cNvPr id="68" name="四角形: 上の 2 つの角を丸める 67">
              <a:extLst>
                <a:ext uri="{FF2B5EF4-FFF2-40B4-BE49-F238E27FC236}">
                  <a16:creationId xmlns:a16="http://schemas.microsoft.com/office/drawing/2014/main" id="{3AA1F26D-19F9-4D0A-A1EF-DD465CA733F5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69" name="グループ化 68">
            <a:extLst>
              <a:ext uri="{FF2B5EF4-FFF2-40B4-BE49-F238E27FC236}">
                <a16:creationId xmlns:a16="http://schemas.microsoft.com/office/drawing/2014/main" id="{827826D9-76AA-4409-81E9-343DFEC46BEE}"/>
              </a:ext>
            </a:extLst>
          </p:cNvPr>
          <p:cNvGrpSpPr/>
          <p:nvPr/>
        </p:nvGrpSpPr>
        <p:grpSpPr>
          <a:xfrm>
            <a:off x="4725812" y="6210609"/>
            <a:ext cx="720000" cy="430244"/>
            <a:chOff x="6555416" y="4900731"/>
            <a:chExt cx="720000" cy="378515"/>
          </a:xfrm>
        </p:grpSpPr>
        <p:sp>
          <p:nvSpPr>
            <p:cNvPr id="70" name="四角形: 上の 2 つの角を丸める 69">
              <a:extLst>
                <a:ext uri="{FF2B5EF4-FFF2-40B4-BE49-F238E27FC236}">
                  <a16:creationId xmlns:a16="http://schemas.microsoft.com/office/drawing/2014/main" id="{9F2721D7-BAE9-4D6F-A14A-76119D969F3F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東近江市</a:t>
              </a:r>
            </a:p>
          </p:txBody>
        </p:sp>
        <p:sp>
          <p:nvSpPr>
            <p:cNvPr id="71" name="四角形: 上の 2 つの角を丸める 70">
              <a:extLst>
                <a:ext uri="{FF2B5EF4-FFF2-40B4-BE49-F238E27FC236}">
                  <a16:creationId xmlns:a16="http://schemas.microsoft.com/office/drawing/2014/main" id="{2977F9E7-FC1E-45C9-8CB9-26C3B5EE86F9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72" name="グループ化 71">
            <a:extLst>
              <a:ext uri="{FF2B5EF4-FFF2-40B4-BE49-F238E27FC236}">
                <a16:creationId xmlns:a16="http://schemas.microsoft.com/office/drawing/2014/main" id="{5BF51739-2E49-4482-9E35-DA629207F280}"/>
              </a:ext>
            </a:extLst>
          </p:cNvPr>
          <p:cNvGrpSpPr/>
          <p:nvPr/>
        </p:nvGrpSpPr>
        <p:grpSpPr>
          <a:xfrm>
            <a:off x="3294651" y="7325503"/>
            <a:ext cx="720000" cy="430244"/>
            <a:chOff x="6555416" y="4900731"/>
            <a:chExt cx="720000" cy="378515"/>
          </a:xfrm>
        </p:grpSpPr>
        <p:sp>
          <p:nvSpPr>
            <p:cNvPr id="73" name="四角形: 上の 2 つの角を丸める 72">
              <a:extLst>
                <a:ext uri="{FF2B5EF4-FFF2-40B4-BE49-F238E27FC236}">
                  <a16:creationId xmlns:a16="http://schemas.microsoft.com/office/drawing/2014/main" id="{F17A4AE5-8118-4E5F-9BE7-D2D7AF90B46E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湖南市</a:t>
              </a:r>
            </a:p>
          </p:txBody>
        </p:sp>
        <p:sp>
          <p:nvSpPr>
            <p:cNvPr id="74" name="四角形: 上の 2 つの角を丸める 73">
              <a:extLst>
                <a:ext uri="{FF2B5EF4-FFF2-40B4-BE49-F238E27FC236}">
                  <a16:creationId xmlns:a16="http://schemas.microsoft.com/office/drawing/2014/main" id="{9A4D4070-D415-4E00-97E2-0A3EBD3185A1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75" name="グループ化 74">
            <a:extLst>
              <a:ext uri="{FF2B5EF4-FFF2-40B4-BE49-F238E27FC236}">
                <a16:creationId xmlns:a16="http://schemas.microsoft.com/office/drawing/2014/main" id="{D089FF0B-FC82-473C-A630-39317545DF38}"/>
              </a:ext>
            </a:extLst>
          </p:cNvPr>
          <p:cNvGrpSpPr/>
          <p:nvPr/>
        </p:nvGrpSpPr>
        <p:grpSpPr>
          <a:xfrm>
            <a:off x="2538747" y="7325503"/>
            <a:ext cx="720000" cy="430244"/>
            <a:chOff x="6555416" y="4900731"/>
            <a:chExt cx="720000" cy="378515"/>
          </a:xfrm>
        </p:grpSpPr>
        <p:sp>
          <p:nvSpPr>
            <p:cNvPr id="76" name="四角形: 上の 2 つの角を丸める 75">
              <a:extLst>
                <a:ext uri="{FF2B5EF4-FFF2-40B4-BE49-F238E27FC236}">
                  <a16:creationId xmlns:a16="http://schemas.microsoft.com/office/drawing/2014/main" id="{16D0F15D-47CF-450C-961C-5C62A5338436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栗東市</a:t>
              </a:r>
            </a:p>
          </p:txBody>
        </p:sp>
        <p:sp>
          <p:nvSpPr>
            <p:cNvPr id="77" name="四角形: 上の 2 つの角を丸める 76">
              <a:extLst>
                <a:ext uri="{FF2B5EF4-FFF2-40B4-BE49-F238E27FC236}">
                  <a16:creationId xmlns:a16="http://schemas.microsoft.com/office/drawing/2014/main" id="{794DA2A9-AF8B-42E0-A537-C3F9F44AA769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78" name="グループ化 77">
            <a:extLst>
              <a:ext uri="{FF2B5EF4-FFF2-40B4-BE49-F238E27FC236}">
                <a16:creationId xmlns:a16="http://schemas.microsoft.com/office/drawing/2014/main" id="{07738BA9-CC22-49F5-B675-60D45AED4F50}"/>
              </a:ext>
            </a:extLst>
          </p:cNvPr>
          <p:cNvGrpSpPr/>
          <p:nvPr/>
        </p:nvGrpSpPr>
        <p:grpSpPr>
          <a:xfrm>
            <a:off x="1782843" y="7325503"/>
            <a:ext cx="720000" cy="430244"/>
            <a:chOff x="6555416" y="4900731"/>
            <a:chExt cx="720000" cy="378515"/>
          </a:xfrm>
        </p:grpSpPr>
        <p:sp>
          <p:nvSpPr>
            <p:cNvPr id="79" name="四角形: 上の 2 つの角を丸める 78">
              <a:extLst>
                <a:ext uri="{FF2B5EF4-FFF2-40B4-BE49-F238E27FC236}">
                  <a16:creationId xmlns:a16="http://schemas.microsoft.com/office/drawing/2014/main" id="{4C9DB6D8-4837-4B66-9373-4EC1DBBE136E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草津市</a:t>
              </a:r>
            </a:p>
          </p:txBody>
        </p:sp>
        <p:sp>
          <p:nvSpPr>
            <p:cNvPr id="80" name="四角形: 上の 2 つの角を丸める 79">
              <a:extLst>
                <a:ext uri="{FF2B5EF4-FFF2-40B4-BE49-F238E27FC236}">
                  <a16:creationId xmlns:a16="http://schemas.microsoft.com/office/drawing/2014/main" id="{A71F81A3-F193-49B8-83E9-3EB3C2D824D0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81" name="グループ化 80">
            <a:extLst>
              <a:ext uri="{FF2B5EF4-FFF2-40B4-BE49-F238E27FC236}">
                <a16:creationId xmlns:a16="http://schemas.microsoft.com/office/drawing/2014/main" id="{F4904C5D-1675-4642-926C-D22D202D1DD4}"/>
              </a:ext>
            </a:extLst>
          </p:cNvPr>
          <p:cNvGrpSpPr/>
          <p:nvPr/>
        </p:nvGrpSpPr>
        <p:grpSpPr>
          <a:xfrm>
            <a:off x="3367803" y="6691519"/>
            <a:ext cx="720000" cy="430244"/>
            <a:chOff x="6555416" y="4900731"/>
            <a:chExt cx="720000" cy="378515"/>
          </a:xfrm>
        </p:grpSpPr>
        <p:sp>
          <p:nvSpPr>
            <p:cNvPr id="82" name="四角形: 上の 2 つの角を丸める 81">
              <a:extLst>
                <a:ext uri="{FF2B5EF4-FFF2-40B4-BE49-F238E27FC236}">
                  <a16:creationId xmlns:a16="http://schemas.microsoft.com/office/drawing/2014/main" id="{0CB9AEAC-FCBC-402A-9C04-022B465A1356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竜王町</a:t>
              </a:r>
            </a:p>
          </p:txBody>
        </p:sp>
        <p:sp>
          <p:nvSpPr>
            <p:cNvPr id="104" name="四角形: 上の 2 つの角を丸める 103">
              <a:extLst>
                <a:ext uri="{FF2B5EF4-FFF2-40B4-BE49-F238E27FC236}">
                  <a16:creationId xmlns:a16="http://schemas.microsoft.com/office/drawing/2014/main" id="{98ED4BAF-D138-421F-8B5E-6E97E1B2D8AB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105" name="グループ化 104">
            <a:extLst>
              <a:ext uri="{FF2B5EF4-FFF2-40B4-BE49-F238E27FC236}">
                <a16:creationId xmlns:a16="http://schemas.microsoft.com/office/drawing/2014/main" id="{1B44D847-986E-479B-809E-57D9C76A18A2}"/>
              </a:ext>
            </a:extLst>
          </p:cNvPr>
          <p:cNvGrpSpPr/>
          <p:nvPr/>
        </p:nvGrpSpPr>
        <p:grpSpPr>
          <a:xfrm>
            <a:off x="2611899" y="6691519"/>
            <a:ext cx="720000" cy="430244"/>
            <a:chOff x="6555416" y="4900731"/>
            <a:chExt cx="720000" cy="378515"/>
          </a:xfrm>
        </p:grpSpPr>
        <p:sp>
          <p:nvSpPr>
            <p:cNvPr id="106" name="四角形: 上の 2 つの角を丸める 105">
              <a:extLst>
                <a:ext uri="{FF2B5EF4-FFF2-40B4-BE49-F238E27FC236}">
                  <a16:creationId xmlns:a16="http://schemas.microsoft.com/office/drawing/2014/main" id="{DB3ADA4C-5AFE-4E2C-9EFD-41BEA3215F49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野洲市</a:t>
              </a:r>
            </a:p>
          </p:txBody>
        </p:sp>
        <p:sp>
          <p:nvSpPr>
            <p:cNvPr id="107" name="四角形: 上の 2 つの角を丸める 106">
              <a:extLst>
                <a:ext uri="{FF2B5EF4-FFF2-40B4-BE49-F238E27FC236}">
                  <a16:creationId xmlns:a16="http://schemas.microsoft.com/office/drawing/2014/main" id="{FC26CB67-DE26-424C-8F66-EE86E6B95437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108" name="グループ化 107">
            <a:extLst>
              <a:ext uri="{FF2B5EF4-FFF2-40B4-BE49-F238E27FC236}">
                <a16:creationId xmlns:a16="http://schemas.microsoft.com/office/drawing/2014/main" id="{B75275F4-90B7-4BE1-9AB2-E12BB8CBF77C}"/>
              </a:ext>
            </a:extLst>
          </p:cNvPr>
          <p:cNvGrpSpPr/>
          <p:nvPr/>
        </p:nvGrpSpPr>
        <p:grpSpPr>
          <a:xfrm>
            <a:off x="1855995" y="6691519"/>
            <a:ext cx="720000" cy="430244"/>
            <a:chOff x="6555416" y="4900731"/>
            <a:chExt cx="720000" cy="378515"/>
          </a:xfrm>
        </p:grpSpPr>
        <p:sp>
          <p:nvSpPr>
            <p:cNvPr id="109" name="四角形: 上の 2 つの角を丸める 108">
              <a:extLst>
                <a:ext uri="{FF2B5EF4-FFF2-40B4-BE49-F238E27FC236}">
                  <a16:creationId xmlns:a16="http://schemas.microsoft.com/office/drawing/2014/main" id="{A869874A-EA52-43E8-9988-F3B6E546462D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守山市</a:t>
              </a:r>
            </a:p>
          </p:txBody>
        </p:sp>
        <p:sp>
          <p:nvSpPr>
            <p:cNvPr id="110" name="四角形: 上の 2 つの角を丸める 109">
              <a:extLst>
                <a:ext uri="{FF2B5EF4-FFF2-40B4-BE49-F238E27FC236}">
                  <a16:creationId xmlns:a16="http://schemas.microsoft.com/office/drawing/2014/main" id="{CC79AA3B-EA5B-4A22-973F-9A11AA037CEB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111" name="グループ化 110">
            <a:extLst>
              <a:ext uri="{FF2B5EF4-FFF2-40B4-BE49-F238E27FC236}">
                <a16:creationId xmlns:a16="http://schemas.microsoft.com/office/drawing/2014/main" id="{1433808E-2AFF-42D4-A02D-0AB7BFE67F80}"/>
              </a:ext>
            </a:extLst>
          </p:cNvPr>
          <p:cNvGrpSpPr/>
          <p:nvPr/>
        </p:nvGrpSpPr>
        <p:grpSpPr>
          <a:xfrm>
            <a:off x="3136155" y="5789311"/>
            <a:ext cx="720000" cy="430244"/>
            <a:chOff x="6555416" y="4900731"/>
            <a:chExt cx="720000" cy="378515"/>
          </a:xfrm>
        </p:grpSpPr>
        <p:sp>
          <p:nvSpPr>
            <p:cNvPr id="112" name="四角形: 上の 2 つの角を丸める 111">
              <a:extLst>
                <a:ext uri="{FF2B5EF4-FFF2-40B4-BE49-F238E27FC236}">
                  <a16:creationId xmlns:a16="http://schemas.microsoft.com/office/drawing/2014/main" id="{A35EDB4E-67D2-4501-B042-5DB6B5B10F31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近江八幡市</a:t>
              </a:r>
            </a:p>
          </p:txBody>
        </p:sp>
        <p:sp>
          <p:nvSpPr>
            <p:cNvPr id="113" name="四角形: 上の 2 つの角を丸める 112">
              <a:extLst>
                <a:ext uri="{FF2B5EF4-FFF2-40B4-BE49-F238E27FC236}">
                  <a16:creationId xmlns:a16="http://schemas.microsoft.com/office/drawing/2014/main" id="{16B60B8E-47F1-41BA-9CF5-6C1647A93181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114" name="グループ化 113">
            <a:extLst>
              <a:ext uri="{FF2B5EF4-FFF2-40B4-BE49-F238E27FC236}">
                <a16:creationId xmlns:a16="http://schemas.microsoft.com/office/drawing/2014/main" id="{279BB012-4D95-465D-B639-21F6E5CFF026}"/>
              </a:ext>
            </a:extLst>
          </p:cNvPr>
          <p:cNvGrpSpPr/>
          <p:nvPr/>
        </p:nvGrpSpPr>
        <p:grpSpPr>
          <a:xfrm>
            <a:off x="4244667" y="4580087"/>
            <a:ext cx="720000" cy="430244"/>
            <a:chOff x="6555416" y="4900731"/>
            <a:chExt cx="720000" cy="378515"/>
          </a:xfrm>
        </p:grpSpPr>
        <p:sp>
          <p:nvSpPr>
            <p:cNvPr id="115" name="四角形: 上の 2 つの角を丸める 114">
              <a:extLst>
                <a:ext uri="{FF2B5EF4-FFF2-40B4-BE49-F238E27FC236}">
                  <a16:creationId xmlns:a16="http://schemas.microsoft.com/office/drawing/2014/main" id="{C4015D39-4918-428C-B2DF-EDDA172B97CD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彦根市</a:t>
              </a:r>
            </a:p>
          </p:txBody>
        </p:sp>
        <p:sp>
          <p:nvSpPr>
            <p:cNvPr id="116" name="四角形: 上の 2 つの角を丸める 115">
              <a:extLst>
                <a:ext uri="{FF2B5EF4-FFF2-40B4-BE49-F238E27FC236}">
                  <a16:creationId xmlns:a16="http://schemas.microsoft.com/office/drawing/2014/main" id="{D55FCF21-DE27-47A7-8233-4A5C1D7BC742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117" name="グループ化 116">
            <a:extLst>
              <a:ext uri="{FF2B5EF4-FFF2-40B4-BE49-F238E27FC236}">
                <a16:creationId xmlns:a16="http://schemas.microsoft.com/office/drawing/2014/main" id="{E8487726-B33F-437A-AB60-23F2243FE899}"/>
              </a:ext>
            </a:extLst>
          </p:cNvPr>
          <p:cNvGrpSpPr/>
          <p:nvPr/>
        </p:nvGrpSpPr>
        <p:grpSpPr>
          <a:xfrm>
            <a:off x="5396212" y="4628386"/>
            <a:ext cx="720000" cy="430244"/>
            <a:chOff x="6555416" y="4900731"/>
            <a:chExt cx="720000" cy="378515"/>
          </a:xfrm>
        </p:grpSpPr>
        <p:sp>
          <p:nvSpPr>
            <p:cNvPr id="118" name="四角形: 上の 2 つの角を丸める 117">
              <a:extLst>
                <a:ext uri="{FF2B5EF4-FFF2-40B4-BE49-F238E27FC236}">
                  <a16:creationId xmlns:a16="http://schemas.microsoft.com/office/drawing/2014/main" id="{9EDA5D4C-E8BD-4FDB-B5ED-42F1A1658ADA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多賀町</a:t>
              </a:r>
            </a:p>
          </p:txBody>
        </p:sp>
        <p:sp>
          <p:nvSpPr>
            <p:cNvPr id="119" name="四角形: 上の 2 つの角を丸める 118">
              <a:extLst>
                <a:ext uri="{FF2B5EF4-FFF2-40B4-BE49-F238E27FC236}">
                  <a16:creationId xmlns:a16="http://schemas.microsoft.com/office/drawing/2014/main" id="{90FA7258-7C8A-43FA-83C5-F27DCCF68291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120" name="グループ化 119">
            <a:extLst>
              <a:ext uri="{FF2B5EF4-FFF2-40B4-BE49-F238E27FC236}">
                <a16:creationId xmlns:a16="http://schemas.microsoft.com/office/drawing/2014/main" id="{802C3A2E-B491-463D-8BE6-1984E918530C}"/>
              </a:ext>
            </a:extLst>
          </p:cNvPr>
          <p:cNvGrpSpPr/>
          <p:nvPr/>
        </p:nvGrpSpPr>
        <p:grpSpPr>
          <a:xfrm>
            <a:off x="4262516" y="5661969"/>
            <a:ext cx="720000" cy="430244"/>
            <a:chOff x="6555416" y="4900731"/>
            <a:chExt cx="720000" cy="378515"/>
          </a:xfrm>
        </p:grpSpPr>
        <p:sp>
          <p:nvSpPr>
            <p:cNvPr id="121" name="四角形: 上の 2 つの角を丸める 120">
              <a:extLst>
                <a:ext uri="{FF2B5EF4-FFF2-40B4-BE49-F238E27FC236}">
                  <a16:creationId xmlns:a16="http://schemas.microsoft.com/office/drawing/2014/main" id="{39F3AFE4-A6E1-4BC5-9C60-91842B32B238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愛荘町</a:t>
              </a:r>
            </a:p>
          </p:txBody>
        </p:sp>
        <p:sp>
          <p:nvSpPr>
            <p:cNvPr id="122" name="四角形: 上の 2 つの角を丸める 121">
              <a:extLst>
                <a:ext uri="{FF2B5EF4-FFF2-40B4-BE49-F238E27FC236}">
                  <a16:creationId xmlns:a16="http://schemas.microsoft.com/office/drawing/2014/main" id="{220EF14B-883C-4FDD-9F10-3B48D9BB1CF3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123" name="グループ化 122">
            <a:extLst>
              <a:ext uri="{FF2B5EF4-FFF2-40B4-BE49-F238E27FC236}">
                <a16:creationId xmlns:a16="http://schemas.microsoft.com/office/drawing/2014/main" id="{ED6901DC-7EA3-4804-A959-C766A9495250}"/>
              </a:ext>
            </a:extLst>
          </p:cNvPr>
          <p:cNvGrpSpPr/>
          <p:nvPr/>
        </p:nvGrpSpPr>
        <p:grpSpPr>
          <a:xfrm>
            <a:off x="4672662" y="5126731"/>
            <a:ext cx="720000" cy="430244"/>
            <a:chOff x="6555416" y="4900731"/>
            <a:chExt cx="720000" cy="378515"/>
          </a:xfrm>
        </p:grpSpPr>
        <p:sp>
          <p:nvSpPr>
            <p:cNvPr id="124" name="四角形: 上の 2 つの角を丸める 123">
              <a:extLst>
                <a:ext uri="{FF2B5EF4-FFF2-40B4-BE49-F238E27FC236}">
                  <a16:creationId xmlns:a16="http://schemas.microsoft.com/office/drawing/2014/main" id="{E21C5B58-1041-4240-B9E4-FD7FE37C9661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甲良町</a:t>
              </a:r>
            </a:p>
          </p:txBody>
        </p:sp>
        <p:sp>
          <p:nvSpPr>
            <p:cNvPr id="125" name="四角形: 上の 2 つの角を丸める 124">
              <a:extLst>
                <a:ext uri="{FF2B5EF4-FFF2-40B4-BE49-F238E27FC236}">
                  <a16:creationId xmlns:a16="http://schemas.microsoft.com/office/drawing/2014/main" id="{151EA483-4A06-4884-AFAF-00342F50BCD1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126" name="グループ化 125">
            <a:extLst>
              <a:ext uri="{FF2B5EF4-FFF2-40B4-BE49-F238E27FC236}">
                <a16:creationId xmlns:a16="http://schemas.microsoft.com/office/drawing/2014/main" id="{75ABF716-6D20-4963-A0D3-821A17EA7A20}"/>
              </a:ext>
            </a:extLst>
          </p:cNvPr>
          <p:cNvGrpSpPr/>
          <p:nvPr/>
        </p:nvGrpSpPr>
        <p:grpSpPr>
          <a:xfrm>
            <a:off x="3892374" y="5126731"/>
            <a:ext cx="720000" cy="430244"/>
            <a:chOff x="6555416" y="4900731"/>
            <a:chExt cx="720000" cy="378515"/>
          </a:xfrm>
        </p:grpSpPr>
        <p:sp>
          <p:nvSpPr>
            <p:cNvPr id="127" name="四角形: 上の 2 つの角を丸める 126">
              <a:extLst>
                <a:ext uri="{FF2B5EF4-FFF2-40B4-BE49-F238E27FC236}">
                  <a16:creationId xmlns:a16="http://schemas.microsoft.com/office/drawing/2014/main" id="{C20143ED-C5C2-4B8F-B475-22276BAA3A88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豊郷町</a:t>
              </a:r>
            </a:p>
          </p:txBody>
        </p:sp>
        <p:sp>
          <p:nvSpPr>
            <p:cNvPr id="128" name="四角形: 上の 2 つの角を丸める 127">
              <a:extLst>
                <a:ext uri="{FF2B5EF4-FFF2-40B4-BE49-F238E27FC236}">
                  <a16:creationId xmlns:a16="http://schemas.microsoft.com/office/drawing/2014/main" id="{8EFB0C58-BBED-4903-93F2-E53102294888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" name="グループ化 3">
            <a:extLst>
              <a:ext uri="{FF2B5EF4-FFF2-40B4-BE49-F238E27FC236}">
                <a16:creationId xmlns:a16="http://schemas.microsoft.com/office/drawing/2014/main" id="{93661326-05BC-4AD5-947C-62AC0CDECA09}"/>
              </a:ext>
            </a:extLst>
          </p:cNvPr>
          <p:cNvGrpSpPr/>
          <p:nvPr/>
        </p:nvGrpSpPr>
        <p:grpSpPr>
          <a:xfrm>
            <a:off x="857250" y="580572"/>
            <a:ext cx="5336268" cy="8744857"/>
            <a:chOff x="857250" y="580572"/>
            <a:chExt cx="5336268" cy="8744857"/>
          </a:xfrm>
        </p:grpSpPr>
        <p:sp>
          <p:nvSpPr>
            <p:cNvPr id="16643" name="Freeform 259"/>
            <p:cNvSpPr>
              <a:spLocks/>
            </p:cNvSpPr>
            <p:nvPr/>
          </p:nvSpPr>
          <p:spPr bwMode="auto">
            <a:xfrm>
              <a:off x="1628321" y="2445885"/>
              <a:ext cx="3214688" cy="5078866"/>
            </a:xfrm>
            <a:custGeom>
              <a:avLst/>
              <a:gdLst>
                <a:gd name="T0" fmla="*/ 341 w 2835"/>
                <a:gd name="T1" fmla="*/ 4196 h 4479"/>
                <a:gd name="T2" fmla="*/ 284 w 2835"/>
                <a:gd name="T3" fmla="*/ 3969 h 4479"/>
                <a:gd name="T4" fmla="*/ 454 w 2835"/>
                <a:gd name="T5" fmla="*/ 3855 h 4479"/>
                <a:gd name="T6" fmla="*/ 511 w 2835"/>
                <a:gd name="T7" fmla="*/ 3685 h 4479"/>
                <a:gd name="T8" fmla="*/ 511 w 2835"/>
                <a:gd name="T9" fmla="*/ 3572 h 4479"/>
                <a:gd name="T10" fmla="*/ 567 w 2835"/>
                <a:gd name="T11" fmla="*/ 3232 h 4479"/>
                <a:gd name="T12" fmla="*/ 794 w 2835"/>
                <a:gd name="T13" fmla="*/ 3288 h 4479"/>
                <a:gd name="T14" fmla="*/ 908 w 2835"/>
                <a:gd name="T15" fmla="*/ 3175 h 4479"/>
                <a:gd name="T16" fmla="*/ 1078 w 2835"/>
                <a:gd name="T17" fmla="*/ 3118 h 4479"/>
                <a:gd name="T18" fmla="*/ 1191 w 2835"/>
                <a:gd name="T19" fmla="*/ 3118 h 4479"/>
                <a:gd name="T20" fmla="*/ 1361 w 2835"/>
                <a:gd name="T21" fmla="*/ 3062 h 4479"/>
                <a:gd name="T22" fmla="*/ 1418 w 2835"/>
                <a:gd name="T23" fmla="*/ 2721 h 4479"/>
                <a:gd name="T24" fmla="*/ 1701 w 2835"/>
                <a:gd name="T25" fmla="*/ 2608 h 4479"/>
                <a:gd name="T26" fmla="*/ 1758 w 2835"/>
                <a:gd name="T27" fmla="*/ 2438 h 4479"/>
                <a:gd name="T28" fmla="*/ 2042 w 2835"/>
                <a:gd name="T29" fmla="*/ 2381 h 4479"/>
                <a:gd name="T30" fmla="*/ 2098 w 2835"/>
                <a:gd name="T31" fmla="*/ 2268 h 4479"/>
                <a:gd name="T32" fmla="*/ 2268 w 2835"/>
                <a:gd name="T33" fmla="*/ 2211 h 4479"/>
                <a:gd name="T34" fmla="*/ 2382 w 2835"/>
                <a:gd name="T35" fmla="*/ 2098 h 4479"/>
                <a:gd name="T36" fmla="*/ 2495 w 2835"/>
                <a:gd name="T37" fmla="*/ 2041 h 4479"/>
                <a:gd name="T38" fmla="*/ 2552 w 2835"/>
                <a:gd name="T39" fmla="*/ 1927 h 4479"/>
                <a:gd name="T40" fmla="*/ 2665 w 2835"/>
                <a:gd name="T41" fmla="*/ 1871 h 4479"/>
                <a:gd name="T42" fmla="*/ 2722 w 2835"/>
                <a:gd name="T43" fmla="*/ 1644 h 4479"/>
                <a:gd name="T44" fmla="*/ 2779 w 2835"/>
                <a:gd name="T45" fmla="*/ 1474 h 4479"/>
                <a:gd name="T46" fmla="*/ 2779 w 2835"/>
                <a:gd name="T47" fmla="*/ 1247 h 4479"/>
                <a:gd name="T48" fmla="*/ 2722 w 2835"/>
                <a:gd name="T49" fmla="*/ 1077 h 4479"/>
                <a:gd name="T50" fmla="*/ 2325 w 2835"/>
                <a:gd name="T51" fmla="*/ 850 h 4479"/>
                <a:gd name="T52" fmla="*/ 2268 w 2835"/>
                <a:gd name="T53" fmla="*/ 623 h 4479"/>
                <a:gd name="T54" fmla="*/ 2268 w 2835"/>
                <a:gd name="T55" fmla="*/ 510 h 4479"/>
                <a:gd name="T56" fmla="*/ 2212 w 2835"/>
                <a:gd name="T57" fmla="*/ 56 h 4479"/>
                <a:gd name="T58" fmla="*/ 2042 w 2835"/>
                <a:gd name="T59" fmla="*/ 0 h 4479"/>
                <a:gd name="T60" fmla="*/ 1985 w 2835"/>
                <a:gd name="T61" fmla="*/ 567 h 4479"/>
                <a:gd name="T62" fmla="*/ 1928 w 2835"/>
                <a:gd name="T63" fmla="*/ 510 h 4479"/>
                <a:gd name="T64" fmla="*/ 1815 w 2835"/>
                <a:gd name="T65" fmla="*/ 226 h 4479"/>
                <a:gd name="T66" fmla="*/ 1645 w 2835"/>
                <a:gd name="T67" fmla="*/ 397 h 4479"/>
                <a:gd name="T68" fmla="*/ 1531 w 2835"/>
                <a:gd name="T69" fmla="*/ 397 h 4479"/>
                <a:gd name="T70" fmla="*/ 1361 w 2835"/>
                <a:gd name="T71" fmla="*/ 453 h 4479"/>
                <a:gd name="T72" fmla="*/ 1304 w 2835"/>
                <a:gd name="T73" fmla="*/ 567 h 4479"/>
                <a:gd name="T74" fmla="*/ 1191 w 2835"/>
                <a:gd name="T75" fmla="*/ 850 h 4479"/>
                <a:gd name="T76" fmla="*/ 1304 w 2835"/>
                <a:gd name="T77" fmla="*/ 1247 h 4479"/>
                <a:gd name="T78" fmla="*/ 1418 w 2835"/>
                <a:gd name="T79" fmla="*/ 1304 h 4479"/>
                <a:gd name="T80" fmla="*/ 1475 w 2835"/>
                <a:gd name="T81" fmla="*/ 1644 h 4479"/>
                <a:gd name="T82" fmla="*/ 1248 w 2835"/>
                <a:gd name="T83" fmla="*/ 1701 h 4479"/>
                <a:gd name="T84" fmla="*/ 1078 w 2835"/>
                <a:gd name="T85" fmla="*/ 1984 h 4479"/>
                <a:gd name="T86" fmla="*/ 908 w 2835"/>
                <a:gd name="T87" fmla="*/ 2041 h 4479"/>
                <a:gd name="T88" fmla="*/ 794 w 2835"/>
                <a:gd name="T89" fmla="*/ 2211 h 4479"/>
                <a:gd name="T90" fmla="*/ 681 w 2835"/>
                <a:gd name="T91" fmla="*/ 2268 h 4479"/>
                <a:gd name="T92" fmla="*/ 624 w 2835"/>
                <a:gd name="T93" fmla="*/ 2438 h 4479"/>
                <a:gd name="T94" fmla="*/ 397 w 2835"/>
                <a:gd name="T95" fmla="*/ 2608 h 4479"/>
                <a:gd name="T96" fmla="*/ 511 w 2835"/>
                <a:gd name="T97" fmla="*/ 3005 h 4479"/>
                <a:gd name="T98" fmla="*/ 397 w 2835"/>
                <a:gd name="T99" fmla="*/ 3062 h 4479"/>
                <a:gd name="T100" fmla="*/ 454 w 2835"/>
                <a:gd name="T101" fmla="*/ 3345 h 4479"/>
                <a:gd name="T102" fmla="*/ 284 w 2835"/>
                <a:gd name="T103" fmla="*/ 3402 h 4479"/>
                <a:gd name="T104" fmla="*/ 227 w 2835"/>
                <a:gd name="T105" fmla="*/ 3629 h 4479"/>
                <a:gd name="T106" fmla="*/ 114 w 2835"/>
                <a:gd name="T107" fmla="*/ 3742 h 4479"/>
                <a:gd name="T108" fmla="*/ 57 w 2835"/>
                <a:gd name="T109" fmla="*/ 3969 h 4479"/>
                <a:gd name="T110" fmla="*/ 170 w 2835"/>
                <a:gd name="T111" fmla="*/ 4252 h 4479"/>
                <a:gd name="T112" fmla="*/ 227 w 2835"/>
                <a:gd name="T113" fmla="*/ 4479 h 447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</a:cxnLst>
              <a:rect l="0" t="0" r="r" b="b"/>
              <a:pathLst>
                <a:path w="2835" h="4479">
                  <a:moveTo>
                    <a:pt x="284" y="4479"/>
                  </a:moveTo>
                  <a:lnTo>
                    <a:pt x="284" y="4196"/>
                  </a:lnTo>
                  <a:lnTo>
                    <a:pt x="341" y="4196"/>
                  </a:lnTo>
                  <a:lnTo>
                    <a:pt x="341" y="4025"/>
                  </a:lnTo>
                  <a:lnTo>
                    <a:pt x="284" y="4025"/>
                  </a:lnTo>
                  <a:lnTo>
                    <a:pt x="284" y="3969"/>
                  </a:lnTo>
                  <a:lnTo>
                    <a:pt x="341" y="3969"/>
                  </a:lnTo>
                  <a:lnTo>
                    <a:pt x="341" y="3855"/>
                  </a:lnTo>
                  <a:lnTo>
                    <a:pt x="454" y="3855"/>
                  </a:lnTo>
                  <a:lnTo>
                    <a:pt x="454" y="3629"/>
                  </a:lnTo>
                  <a:lnTo>
                    <a:pt x="511" y="3629"/>
                  </a:lnTo>
                  <a:lnTo>
                    <a:pt x="511" y="3685"/>
                  </a:lnTo>
                  <a:lnTo>
                    <a:pt x="567" y="3685"/>
                  </a:lnTo>
                  <a:lnTo>
                    <a:pt x="567" y="3572"/>
                  </a:lnTo>
                  <a:lnTo>
                    <a:pt x="511" y="3572"/>
                  </a:lnTo>
                  <a:lnTo>
                    <a:pt x="511" y="3288"/>
                  </a:lnTo>
                  <a:lnTo>
                    <a:pt x="567" y="3288"/>
                  </a:lnTo>
                  <a:lnTo>
                    <a:pt x="567" y="3232"/>
                  </a:lnTo>
                  <a:lnTo>
                    <a:pt x="624" y="3232"/>
                  </a:lnTo>
                  <a:lnTo>
                    <a:pt x="624" y="3288"/>
                  </a:lnTo>
                  <a:lnTo>
                    <a:pt x="794" y="3288"/>
                  </a:lnTo>
                  <a:lnTo>
                    <a:pt x="794" y="3118"/>
                  </a:lnTo>
                  <a:lnTo>
                    <a:pt x="908" y="3118"/>
                  </a:lnTo>
                  <a:lnTo>
                    <a:pt x="908" y="3175"/>
                  </a:lnTo>
                  <a:lnTo>
                    <a:pt x="1021" y="3175"/>
                  </a:lnTo>
                  <a:lnTo>
                    <a:pt x="1021" y="3118"/>
                  </a:lnTo>
                  <a:lnTo>
                    <a:pt x="1078" y="3118"/>
                  </a:lnTo>
                  <a:lnTo>
                    <a:pt x="1078" y="3062"/>
                  </a:lnTo>
                  <a:lnTo>
                    <a:pt x="1191" y="3062"/>
                  </a:lnTo>
                  <a:lnTo>
                    <a:pt x="1191" y="3118"/>
                  </a:lnTo>
                  <a:lnTo>
                    <a:pt x="1304" y="3118"/>
                  </a:lnTo>
                  <a:lnTo>
                    <a:pt x="1304" y="3062"/>
                  </a:lnTo>
                  <a:lnTo>
                    <a:pt x="1361" y="3062"/>
                  </a:lnTo>
                  <a:lnTo>
                    <a:pt x="1361" y="2835"/>
                  </a:lnTo>
                  <a:lnTo>
                    <a:pt x="1418" y="2835"/>
                  </a:lnTo>
                  <a:lnTo>
                    <a:pt x="1418" y="2721"/>
                  </a:lnTo>
                  <a:lnTo>
                    <a:pt x="1531" y="2721"/>
                  </a:lnTo>
                  <a:lnTo>
                    <a:pt x="1531" y="2608"/>
                  </a:lnTo>
                  <a:lnTo>
                    <a:pt x="1701" y="2608"/>
                  </a:lnTo>
                  <a:lnTo>
                    <a:pt x="1701" y="2495"/>
                  </a:lnTo>
                  <a:lnTo>
                    <a:pt x="1758" y="2495"/>
                  </a:lnTo>
                  <a:lnTo>
                    <a:pt x="1758" y="2438"/>
                  </a:lnTo>
                  <a:lnTo>
                    <a:pt x="1928" y="2438"/>
                  </a:lnTo>
                  <a:lnTo>
                    <a:pt x="1928" y="2381"/>
                  </a:lnTo>
                  <a:lnTo>
                    <a:pt x="2042" y="2381"/>
                  </a:lnTo>
                  <a:lnTo>
                    <a:pt x="2042" y="2324"/>
                  </a:lnTo>
                  <a:lnTo>
                    <a:pt x="2098" y="2324"/>
                  </a:lnTo>
                  <a:lnTo>
                    <a:pt x="2098" y="2268"/>
                  </a:lnTo>
                  <a:lnTo>
                    <a:pt x="2155" y="2268"/>
                  </a:lnTo>
                  <a:lnTo>
                    <a:pt x="2155" y="2211"/>
                  </a:lnTo>
                  <a:lnTo>
                    <a:pt x="2268" y="2211"/>
                  </a:lnTo>
                  <a:lnTo>
                    <a:pt x="2268" y="2154"/>
                  </a:lnTo>
                  <a:lnTo>
                    <a:pt x="2382" y="2154"/>
                  </a:lnTo>
                  <a:lnTo>
                    <a:pt x="2382" y="2098"/>
                  </a:lnTo>
                  <a:lnTo>
                    <a:pt x="2439" y="2098"/>
                  </a:lnTo>
                  <a:lnTo>
                    <a:pt x="2439" y="2041"/>
                  </a:lnTo>
                  <a:lnTo>
                    <a:pt x="2495" y="2041"/>
                  </a:lnTo>
                  <a:lnTo>
                    <a:pt x="2495" y="1984"/>
                  </a:lnTo>
                  <a:lnTo>
                    <a:pt x="2552" y="1984"/>
                  </a:lnTo>
                  <a:lnTo>
                    <a:pt x="2552" y="1927"/>
                  </a:lnTo>
                  <a:lnTo>
                    <a:pt x="2609" y="1927"/>
                  </a:lnTo>
                  <a:lnTo>
                    <a:pt x="2609" y="1871"/>
                  </a:lnTo>
                  <a:lnTo>
                    <a:pt x="2665" y="1871"/>
                  </a:lnTo>
                  <a:lnTo>
                    <a:pt x="2665" y="1757"/>
                  </a:lnTo>
                  <a:lnTo>
                    <a:pt x="2722" y="1757"/>
                  </a:lnTo>
                  <a:lnTo>
                    <a:pt x="2722" y="1644"/>
                  </a:lnTo>
                  <a:lnTo>
                    <a:pt x="2722" y="1587"/>
                  </a:lnTo>
                  <a:lnTo>
                    <a:pt x="2779" y="1587"/>
                  </a:lnTo>
                  <a:lnTo>
                    <a:pt x="2779" y="1474"/>
                  </a:lnTo>
                  <a:lnTo>
                    <a:pt x="2835" y="1474"/>
                  </a:lnTo>
                  <a:lnTo>
                    <a:pt x="2835" y="1247"/>
                  </a:lnTo>
                  <a:lnTo>
                    <a:pt x="2779" y="1247"/>
                  </a:lnTo>
                  <a:lnTo>
                    <a:pt x="2779" y="1190"/>
                  </a:lnTo>
                  <a:lnTo>
                    <a:pt x="2722" y="1190"/>
                  </a:lnTo>
                  <a:lnTo>
                    <a:pt x="2722" y="1077"/>
                  </a:lnTo>
                  <a:lnTo>
                    <a:pt x="2382" y="1077"/>
                  </a:lnTo>
                  <a:lnTo>
                    <a:pt x="2382" y="850"/>
                  </a:lnTo>
                  <a:lnTo>
                    <a:pt x="2325" y="850"/>
                  </a:lnTo>
                  <a:lnTo>
                    <a:pt x="2325" y="737"/>
                  </a:lnTo>
                  <a:lnTo>
                    <a:pt x="2268" y="737"/>
                  </a:lnTo>
                  <a:lnTo>
                    <a:pt x="2268" y="623"/>
                  </a:lnTo>
                  <a:lnTo>
                    <a:pt x="2212" y="623"/>
                  </a:lnTo>
                  <a:lnTo>
                    <a:pt x="2212" y="507"/>
                  </a:lnTo>
                  <a:lnTo>
                    <a:pt x="2268" y="510"/>
                  </a:lnTo>
                  <a:lnTo>
                    <a:pt x="2268" y="340"/>
                  </a:lnTo>
                  <a:lnTo>
                    <a:pt x="2212" y="340"/>
                  </a:lnTo>
                  <a:lnTo>
                    <a:pt x="2212" y="56"/>
                  </a:lnTo>
                  <a:lnTo>
                    <a:pt x="2098" y="56"/>
                  </a:lnTo>
                  <a:lnTo>
                    <a:pt x="2098" y="0"/>
                  </a:lnTo>
                  <a:lnTo>
                    <a:pt x="2042" y="0"/>
                  </a:lnTo>
                  <a:lnTo>
                    <a:pt x="2042" y="226"/>
                  </a:lnTo>
                  <a:lnTo>
                    <a:pt x="1985" y="226"/>
                  </a:lnTo>
                  <a:lnTo>
                    <a:pt x="1985" y="567"/>
                  </a:lnTo>
                  <a:lnTo>
                    <a:pt x="1872" y="567"/>
                  </a:lnTo>
                  <a:lnTo>
                    <a:pt x="1872" y="510"/>
                  </a:lnTo>
                  <a:lnTo>
                    <a:pt x="1928" y="510"/>
                  </a:lnTo>
                  <a:lnTo>
                    <a:pt x="1928" y="453"/>
                  </a:lnTo>
                  <a:lnTo>
                    <a:pt x="1815" y="453"/>
                  </a:lnTo>
                  <a:lnTo>
                    <a:pt x="1815" y="226"/>
                  </a:lnTo>
                  <a:lnTo>
                    <a:pt x="1701" y="226"/>
                  </a:lnTo>
                  <a:lnTo>
                    <a:pt x="1701" y="397"/>
                  </a:lnTo>
                  <a:lnTo>
                    <a:pt x="1645" y="397"/>
                  </a:lnTo>
                  <a:lnTo>
                    <a:pt x="1645" y="510"/>
                  </a:lnTo>
                  <a:lnTo>
                    <a:pt x="1531" y="510"/>
                  </a:lnTo>
                  <a:lnTo>
                    <a:pt x="1531" y="397"/>
                  </a:lnTo>
                  <a:lnTo>
                    <a:pt x="1418" y="397"/>
                  </a:lnTo>
                  <a:lnTo>
                    <a:pt x="1418" y="453"/>
                  </a:lnTo>
                  <a:lnTo>
                    <a:pt x="1361" y="453"/>
                  </a:lnTo>
                  <a:lnTo>
                    <a:pt x="1361" y="510"/>
                  </a:lnTo>
                  <a:lnTo>
                    <a:pt x="1304" y="510"/>
                  </a:lnTo>
                  <a:lnTo>
                    <a:pt x="1304" y="567"/>
                  </a:lnTo>
                  <a:lnTo>
                    <a:pt x="1248" y="567"/>
                  </a:lnTo>
                  <a:lnTo>
                    <a:pt x="1248" y="850"/>
                  </a:lnTo>
                  <a:lnTo>
                    <a:pt x="1191" y="850"/>
                  </a:lnTo>
                  <a:lnTo>
                    <a:pt x="1191" y="1190"/>
                  </a:lnTo>
                  <a:lnTo>
                    <a:pt x="1304" y="1190"/>
                  </a:lnTo>
                  <a:lnTo>
                    <a:pt x="1304" y="1247"/>
                  </a:lnTo>
                  <a:lnTo>
                    <a:pt x="1361" y="1247"/>
                  </a:lnTo>
                  <a:lnTo>
                    <a:pt x="1361" y="1304"/>
                  </a:lnTo>
                  <a:lnTo>
                    <a:pt x="1418" y="1304"/>
                  </a:lnTo>
                  <a:lnTo>
                    <a:pt x="1418" y="1531"/>
                  </a:lnTo>
                  <a:lnTo>
                    <a:pt x="1475" y="1531"/>
                  </a:lnTo>
                  <a:lnTo>
                    <a:pt x="1475" y="1644"/>
                  </a:lnTo>
                  <a:lnTo>
                    <a:pt x="1304" y="1644"/>
                  </a:lnTo>
                  <a:lnTo>
                    <a:pt x="1304" y="1701"/>
                  </a:lnTo>
                  <a:lnTo>
                    <a:pt x="1248" y="1701"/>
                  </a:lnTo>
                  <a:lnTo>
                    <a:pt x="1248" y="1757"/>
                  </a:lnTo>
                  <a:lnTo>
                    <a:pt x="1078" y="1757"/>
                  </a:lnTo>
                  <a:lnTo>
                    <a:pt x="1078" y="1984"/>
                  </a:lnTo>
                  <a:lnTo>
                    <a:pt x="964" y="1984"/>
                  </a:lnTo>
                  <a:lnTo>
                    <a:pt x="964" y="2041"/>
                  </a:lnTo>
                  <a:lnTo>
                    <a:pt x="908" y="2041"/>
                  </a:lnTo>
                  <a:lnTo>
                    <a:pt x="908" y="2098"/>
                  </a:lnTo>
                  <a:lnTo>
                    <a:pt x="794" y="2098"/>
                  </a:lnTo>
                  <a:lnTo>
                    <a:pt x="794" y="2211"/>
                  </a:lnTo>
                  <a:lnTo>
                    <a:pt x="737" y="2211"/>
                  </a:lnTo>
                  <a:lnTo>
                    <a:pt x="737" y="2268"/>
                  </a:lnTo>
                  <a:lnTo>
                    <a:pt x="681" y="2268"/>
                  </a:lnTo>
                  <a:lnTo>
                    <a:pt x="681" y="2381"/>
                  </a:lnTo>
                  <a:lnTo>
                    <a:pt x="624" y="2381"/>
                  </a:lnTo>
                  <a:lnTo>
                    <a:pt x="624" y="2438"/>
                  </a:lnTo>
                  <a:lnTo>
                    <a:pt x="511" y="2438"/>
                  </a:lnTo>
                  <a:lnTo>
                    <a:pt x="511" y="2608"/>
                  </a:lnTo>
                  <a:lnTo>
                    <a:pt x="397" y="2608"/>
                  </a:lnTo>
                  <a:lnTo>
                    <a:pt x="397" y="2948"/>
                  </a:lnTo>
                  <a:lnTo>
                    <a:pt x="511" y="2948"/>
                  </a:lnTo>
                  <a:lnTo>
                    <a:pt x="511" y="3005"/>
                  </a:lnTo>
                  <a:lnTo>
                    <a:pt x="454" y="3005"/>
                  </a:lnTo>
                  <a:lnTo>
                    <a:pt x="454" y="3062"/>
                  </a:lnTo>
                  <a:lnTo>
                    <a:pt x="397" y="3062"/>
                  </a:lnTo>
                  <a:lnTo>
                    <a:pt x="397" y="3232"/>
                  </a:lnTo>
                  <a:lnTo>
                    <a:pt x="454" y="3232"/>
                  </a:lnTo>
                  <a:lnTo>
                    <a:pt x="454" y="3345"/>
                  </a:lnTo>
                  <a:lnTo>
                    <a:pt x="397" y="3345"/>
                  </a:lnTo>
                  <a:lnTo>
                    <a:pt x="397" y="3402"/>
                  </a:lnTo>
                  <a:lnTo>
                    <a:pt x="284" y="3402"/>
                  </a:lnTo>
                  <a:lnTo>
                    <a:pt x="284" y="3572"/>
                  </a:lnTo>
                  <a:lnTo>
                    <a:pt x="227" y="3572"/>
                  </a:lnTo>
                  <a:lnTo>
                    <a:pt x="227" y="3629"/>
                  </a:lnTo>
                  <a:lnTo>
                    <a:pt x="170" y="3629"/>
                  </a:lnTo>
                  <a:lnTo>
                    <a:pt x="170" y="3742"/>
                  </a:lnTo>
                  <a:lnTo>
                    <a:pt x="114" y="3742"/>
                  </a:lnTo>
                  <a:lnTo>
                    <a:pt x="114" y="3855"/>
                  </a:lnTo>
                  <a:lnTo>
                    <a:pt x="57" y="3855"/>
                  </a:lnTo>
                  <a:lnTo>
                    <a:pt x="57" y="3969"/>
                  </a:lnTo>
                  <a:lnTo>
                    <a:pt x="0" y="3969"/>
                  </a:lnTo>
                  <a:lnTo>
                    <a:pt x="0" y="4252"/>
                  </a:lnTo>
                  <a:lnTo>
                    <a:pt x="170" y="4252"/>
                  </a:lnTo>
                  <a:lnTo>
                    <a:pt x="170" y="4366"/>
                  </a:lnTo>
                  <a:lnTo>
                    <a:pt x="227" y="4366"/>
                  </a:lnTo>
                  <a:lnTo>
                    <a:pt x="227" y="4479"/>
                  </a:lnTo>
                  <a:lnTo>
                    <a:pt x="284" y="4479"/>
                  </a:lnTo>
                  <a:close/>
                </a:path>
              </a:pathLst>
            </a:custGeom>
            <a:ln w="3175">
              <a:headEnd/>
              <a:tailEnd/>
            </a:ln>
          </p:spPr>
          <p:style>
            <a:lnRef idx="2">
              <a:schemeClr val="accent5">
                <a:shade val="50000"/>
              </a:schemeClr>
            </a:lnRef>
            <a:fillRef idx="1">
              <a:schemeClr val="accent5"/>
            </a:fillRef>
            <a:effectRef idx="0">
              <a:schemeClr val="accent5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grpSp>
          <p:nvGrpSpPr>
            <p:cNvPr id="16669" name="Group 285"/>
            <p:cNvGrpSpPr>
              <a:grpSpLocks/>
            </p:cNvGrpSpPr>
            <p:nvPr/>
          </p:nvGrpSpPr>
          <p:grpSpPr bwMode="auto">
            <a:xfrm>
              <a:off x="857250" y="580572"/>
              <a:ext cx="5336268" cy="8744857"/>
              <a:chOff x="756" y="176"/>
              <a:chExt cx="4706" cy="7712"/>
            </a:xfrm>
          </p:grpSpPr>
          <p:sp>
            <p:nvSpPr>
              <p:cNvPr id="16644" name="Freeform 260"/>
              <p:cNvSpPr>
                <a:spLocks/>
              </p:cNvSpPr>
              <p:nvPr/>
            </p:nvSpPr>
            <p:spPr bwMode="auto">
              <a:xfrm>
                <a:off x="1096" y="3748"/>
                <a:ext cx="1588" cy="3459"/>
              </a:xfrm>
              <a:custGeom>
                <a:avLst/>
                <a:gdLst>
                  <a:gd name="T0" fmla="*/ 567 w 1588"/>
                  <a:gd name="T1" fmla="*/ 2552 h 3459"/>
                  <a:gd name="T2" fmla="*/ 510 w 1588"/>
                  <a:gd name="T3" fmla="*/ 2325 h 3459"/>
                  <a:gd name="T4" fmla="*/ 397 w 1588"/>
                  <a:gd name="T5" fmla="*/ 2042 h 3459"/>
                  <a:gd name="T6" fmla="*/ 454 w 1588"/>
                  <a:gd name="T7" fmla="*/ 1815 h 3459"/>
                  <a:gd name="T8" fmla="*/ 567 w 1588"/>
                  <a:gd name="T9" fmla="*/ 1702 h 3459"/>
                  <a:gd name="T10" fmla="*/ 624 w 1588"/>
                  <a:gd name="T11" fmla="*/ 1475 h 3459"/>
                  <a:gd name="T12" fmla="*/ 794 w 1588"/>
                  <a:gd name="T13" fmla="*/ 1418 h 3459"/>
                  <a:gd name="T14" fmla="*/ 737 w 1588"/>
                  <a:gd name="T15" fmla="*/ 1135 h 3459"/>
                  <a:gd name="T16" fmla="*/ 851 w 1588"/>
                  <a:gd name="T17" fmla="*/ 1078 h 3459"/>
                  <a:gd name="T18" fmla="*/ 737 w 1588"/>
                  <a:gd name="T19" fmla="*/ 681 h 3459"/>
                  <a:gd name="T20" fmla="*/ 964 w 1588"/>
                  <a:gd name="T21" fmla="*/ 511 h 3459"/>
                  <a:gd name="T22" fmla="*/ 1021 w 1588"/>
                  <a:gd name="T23" fmla="*/ 341 h 3459"/>
                  <a:gd name="T24" fmla="*/ 1134 w 1588"/>
                  <a:gd name="T25" fmla="*/ 284 h 3459"/>
                  <a:gd name="T26" fmla="*/ 1191 w 1588"/>
                  <a:gd name="T27" fmla="*/ 114 h 3459"/>
                  <a:gd name="T28" fmla="*/ 964 w 1588"/>
                  <a:gd name="T29" fmla="*/ 57 h 3459"/>
                  <a:gd name="T30" fmla="*/ 907 w 1588"/>
                  <a:gd name="T31" fmla="*/ 171 h 3459"/>
                  <a:gd name="T32" fmla="*/ 624 w 1588"/>
                  <a:gd name="T33" fmla="*/ 114 h 3459"/>
                  <a:gd name="T34" fmla="*/ 567 w 1588"/>
                  <a:gd name="T35" fmla="*/ 0 h 3459"/>
                  <a:gd name="T36" fmla="*/ 227 w 1588"/>
                  <a:gd name="T37" fmla="*/ 114 h 3459"/>
                  <a:gd name="T38" fmla="*/ 170 w 1588"/>
                  <a:gd name="T39" fmla="*/ 454 h 3459"/>
                  <a:gd name="T40" fmla="*/ 170 w 1588"/>
                  <a:gd name="T41" fmla="*/ 681 h 3459"/>
                  <a:gd name="T42" fmla="*/ 227 w 1588"/>
                  <a:gd name="T43" fmla="*/ 1021 h 3459"/>
                  <a:gd name="T44" fmla="*/ 227 w 1588"/>
                  <a:gd name="T45" fmla="*/ 1078 h 3459"/>
                  <a:gd name="T46" fmla="*/ 170 w 1588"/>
                  <a:gd name="T47" fmla="*/ 1531 h 3459"/>
                  <a:gd name="T48" fmla="*/ 170 w 1588"/>
                  <a:gd name="T49" fmla="*/ 1645 h 3459"/>
                  <a:gd name="T50" fmla="*/ 114 w 1588"/>
                  <a:gd name="T51" fmla="*/ 1928 h 3459"/>
                  <a:gd name="T52" fmla="*/ 57 w 1588"/>
                  <a:gd name="T53" fmla="*/ 2098 h 3459"/>
                  <a:gd name="T54" fmla="*/ 170 w 1588"/>
                  <a:gd name="T55" fmla="*/ 2269 h 3459"/>
                  <a:gd name="T56" fmla="*/ 114 w 1588"/>
                  <a:gd name="T57" fmla="*/ 2325 h 3459"/>
                  <a:gd name="T58" fmla="*/ 227 w 1588"/>
                  <a:gd name="T59" fmla="*/ 2495 h 3459"/>
                  <a:gd name="T60" fmla="*/ 340 w 1588"/>
                  <a:gd name="T61" fmla="*/ 2722 h 3459"/>
                  <a:gd name="T62" fmla="*/ 397 w 1588"/>
                  <a:gd name="T63" fmla="*/ 3119 h 3459"/>
                  <a:gd name="T64" fmla="*/ 397 w 1588"/>
                  <a:gd name="T65" fmla="*/ 3289 h 3459"/>
                  <a:gd name="T66" fmla="*/ 454 w 1588"/>
                  <a:gd name="T67" fmla="*/ 3403 h 3459"/>
                  <a:gd name="T68" fmla="*/ 624 w 1588"/>
                  <a:gd name="T69" fmla="*/ 3459 h 3459"/>
                  <a:gd name="T70" fmla="*/ 681 w 1588"/>
                  <a:gd name="T71" fmla="*/ 3346 h 3459"/>
                  <a:gd name="T72" fmla="*/ 851 w 1588"/>
                  <a:gd name="T73" fmla="*/ 3289 h 3459"/>
                  <a:gd name="T74" fmla="*/ 1077 w 1588"/>
                  <a:gd name="T75" fmla="*/ 3289 h 3459"/>
                  <a:gd name="T76" fmla="*/ 1304 w 1588"/>
                  <a:gd name="T77" fmla="*/ 3119 h 3459"/>
                  <a:gd name="T78" fmla="*/ 1474 w 1588"/>
                  <a:gd name="T79" fmla="*/ 3006 h 3459"/>
                  <a:gd name="T80" fmla="*/ 1531 w 1588"/>
                  <a:gd name="T81" fmla="*/ 2949 h 3459"/>
                  <a:gd name="T82" fmla="*/ 1474 w 1588"/>
                  <a:gd name="T83" fmla="*/ 2836 h 3459"/>
                  <a:gd name="T84" fmla="*/ 1361 w 1588"/>
                  <a:gd name="T85" fmla="*/ 2779 h 3459"/>
                  <a:gd name="T86" fmla="*/ 1304 w 1588"/>
                  <a:gd name="T87" fmla="*/ 2665 h 3459"/>
                  <a:gd name="T88" fmla="*/ 1134 w 1588"/>
                  <a:gd name="T89" fmla="*/ 2552 h 3459"/>
                  <a:gd name="T90" fmla="*/ 1077 w 1588"/>
                  <a:gd name="T91" fmla="*/ 2552 h 3459"/>
                  <a:gd name="T92" fmla="*/ 964 w 1588"/>
                  <a:gd name="T93" fmla="*/ 2609 h 3459"/>
                  <a:gd name="T94" fmla="*/ 907 w 1588"/>
                  <a:gd name="T95" fmla="*/ 2439 h 345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</a:cxnLst>
                <a:rect l="0" t="0" r="r" b="b"/>
                <a:pathLst>
                  <a:path w="1588" h="3459">
                    <a:moveTo>
                      <a:pt x="624" y="2439"/>
                    </a:moveTo>
                    <a:lnTo>
                      <a:pt x="624" y="2552"/>
                    </a:lnTo>
                    <a:lnTo>
                      <a:pt x="567" y="2552"/>
                    </a:lnTo>
                    <a:lnTo>
                      <a:pt x="567" y="2439"/>
                    </a:lnTo>
                    <a:lnTo>
                      <a:pt x="510" y="2439"/>
                    </a:lnTo>
                    <a:lnTo>
                      <a:pt x="510" y="2325"/>
                    </a:lnTo>
                    <a:lnTo>
                      <a:pt x="340" y="2325"/>
                    </a:lnTo>
                    <a:lnTo>
                      <a:pt x="340" y="2042"/>
                    </a:lnTo>
                    <a:lnTo>
                      <a:pt x="397" y="2042"/>
                    </a:lnTo>
                    <a:lnTo>
                      <a:pt x="397" y="1928"/>
                    </a:lnTo>
                    <a:lnTo>
                      <a:pt x="454" y="1928"/>
                    </a:lnTo>
                    <a:lnTo>
                      <a:pt x="454" y="1815"/>
                    </a:lnTo>
                    <a:lnTo>
                      <a:pt x="510" y="1815"/>
                    </a:lnTo>
                    <a:lnTo>
                      <a:pt x="510" y="1702"/>
                    </a:lnTo>
                    <a:lnTo>
                      <a:pt x="567" y="1702"/>
                    </a:lnTo>
                    <a:lnTo>
                      <a:pt x="567" y="1645"/>
                    </a:lnTo>
                    <a:lnTo>
                      <a:pt x="624" y="1645"/>
                    </a:lnTo>
                    <a:lnTo>
                      <a:pt x="624" y="1475"/>
                    </a:lnTo>
                    <a:lnTo>
                      <a:pt x="737" y="1475"/>
                    </a:lnTo>
                    <a:lnTo>
                      <a:pt x="737" y="1418"/>
                    </a:lnTo>
                    <a:lnTo>
                      <a:pt x="794" y="1418"/>
                    </a:lnTo>
                    <a:lnTo>
                      <a:pt x="794" y="1305"/>
                    </a:lnTo>
                    <a:lnTo>
                      <a:pt x="737" y="1305"/>
                    </a:lnTo>
                    <a:lnTo>
                      <a:pt x="737" y="1135"/>
                    </a:lnTo>
                    <a:lnTo>
                      <a:pt x="794" y="1135"/>
                    </a:lnTo>
                    <a:lnTo>
                      <a:pt x="794" y="1078"/>
                    </a:lnTo>
                    <a:lnTo>
                      <a:pt x="851" y="1078"/>
                    </a:lnTo>
                    <a:lnTo>
                      <a:pt x="851" y="1021"/>
                    </a:lnTo>
                    <a:lnTo>
                      <a:pt x="737" y="1021"/>
                    </a:lnTo>
                    <a:lnTo>
                      <a:pt x="737" y="681"/>
                    </a:lnTo>
                    <a:lnTo>
                      <a:pt x="851" y="681"/>
                    </a:lnTo>
                    <a:lnTo>
                      <a:pt x="851" y="511"/>
                    </a:lnTo>
                    <a:lnTo>
                      <a:pt x="964" y="511"/>
                    </a:lnTo>
                    <a:lnTo>
                      <a:pt x="964" y="454"/>
                    </a:lnTo>
                    <a:lnTo>
                      <a:pt x="1021" y="454"/>
                    </a:lnTo>
                    <a:lnTo>
                      <a:pt x="1021" y="341"/>
                    </a:lnTo>
                    <a:lnTo>
                      <a:pt x="1077" y="341"/>
                    </a:lnTo>
                    <a:lnTo>
                      <a:pt x="1077" y="284"/>
                    </a:lnTo>
                    <a:lnTo>
                      <a:pt x="1134" y="284"/>
                    </a:lnTo>
                    <a:lnTo>
                      <a:pt x="1134" y="171"/>
                    </a:lnTo>
                    <a:lnTo>
                      <a:pt x="1191" y="171"/>
                    </a:lnTo>
                    <a:lnTo>
                      <a:pt x="1191" y="114"/>
                    </a:lnTo>
                    <a:lnTo>
                      <a:pt x="1134" y="114"/>
                    </a:lnTo>
                    <a:lnTo>
                      <a:pt x="1134" y="57"/>
                    </a:lnTo>
                    <a:lnTo>
                      <a:pt x="964" y="57"/>
                    </a:lnTo>
                    <a:lnTo>
                      <a:pt x="964" y="114"/>
                    </a:lnTo>
                    <a:lnTo>
                      <a:pt x="907" y="114"/>
                    </a:lnTo>
                    <a:lnTo>
                      <a:pt x="907" y="171"/>
                    </a:lnTo>
                    <a:lnTo>
                      <a:pt x="681" y="171"/>
                    </a:lnTo>
                    <a:lnTo>
                      <a:pt x="681" y="114"/>
                    </a:lnTo>
                    <a:lnTo>
                      <a:pt x="624" y="114"/>
                    </a:lnTo>
                    <a:lnTo>
                      <a:pt x="624" y="57"/>
                    </a:lnTo>
                    <a:lnTo>
                      <a:pt x="567" y="57"/>
                    </a:lnTo>
                    <a:lnTo>
                      <a:pt x="567" y="0"/>
                    </a:lnTo>
                    <a:lnTo>
                      <a:pt x="284" y="0"/>
                    </a:lnTo>
                    <a:lnTo>
                      <a:pt x="284" y="114"/>
                    </a:lnTo>
                    <a:lnTo>
                      <a:pt x="227" y="114"/>
                    </a:lnTo>
                    <a:lnTo>
                      <a:pt x="227" y="284"/>
                    </a:lnTo>
                    <a:lnTo>
                      <a:pt x="170" y="284"/>
                    </a:lnTo>
                    <a:lnTo>
                      <a:pt x="170" y="454"/>
                    </a:lnTo>
                    <a:lnTo>
                      <a:pt x="114" y="454"/>
                    </a:lnTo>
                    <a:lnTo>
                      <a:pt x="114" y="681"/>
                    </a:lnTo>
                    <a:lnTo>
                      <a:pt x="170" y="681"/>
                    </a:lnTo>
                    <a:lnTo>
                      <a:pt x="170" y="964"/>
                    </a:lnTo>
                    <a:lnTo>
                      <a:pt x="227" y="964"/>
                    </a:lnTo>
                    <a:lnTo>
                      <a:pt x="227" y="1021"/>
                    </a:lnTo>
                    <a:lnTo>
                      <a:pt x="284" y="1021"/>
                    </a:lnTo>
                    <a:lnTo>
                      <a:pt x="284" y="1078"/>
                    </a:lnTo>
                    <a:lnTo>
                      <a:pt x="227" y="1078"/>
                    </a:lnTo>
                    <a:lnTo>
                      <a:pt x="227" y="1418"/>
                    </a:lnTo>
                    <a:lnTo>
                      <a:pt x="170" y="1418"/>
                    </a:lnTo>
                    <a:lnTo>
                      <a:pt x="170" y="1531"/>
                    </a:lnTo>
                    <a:lnTo>
                      <a:pt x="114" y="1531"/>
                    </a:lnTo>
                    <a:lnTo>
                      <a:pt x="114" y="1645"/>
                    </a:lnTo>
                    <a:lnTo>
                      <a:pt x="170" y="1645"/>
                    </a:lnTo>
                    <a:lnTo>
                      <a:pt x="170" y="1758"/>
                    </a:lnTo>
                    <a:lnTo>
                      <a:pt x="114" y="1758"/>
                    </a:lnTo>
                    <a:lnTo>
                      <a:pt x="114" y="1928"/>
                    </a:lnTo>
                    <a:lnTo>
                      <a:pt x="0" y="1928"/>
                    </a:lnTo>
                    <a:lnTo>
                      <a:pt x="0" y="2098"/>
                    </a:lnTo>
                    <a:lnTo>
                      <a:pt x="57" y="2098"/>
                    </a:lnTo>
                    <a:lnTo>
                      <a:pt x="57" y="2212"/>
                    </a:lnTo>
                    <a:lnTo>
                      <a:pt x="170" y="2212"/>
                    </a:lnTo>
                    <a:lnTo>
                      <a:pt x="170" y="2269"/>
                    </a:lnTo>
                    <a:lnTo>
                      <a:pt x="57" y="2269"/>
                    </a:lnTo>
                    <a:lnTo>
                      <a:pt x="57" y="2325"/>
                    </a:lnTo>
                    <a:lnTo>
                      <a:pt x="114" y="2325"/>
                    </a:lnTo>
                    <a:lnTo>
                      <a:pt x="114" y="2439"/>
                    </a:lnTo>
                    <a:lnTo>
                      <a:pt x="227" y="2439"/>
                    </a:lnTo>
                    <a:lnTo>
                      <a:pt x="227" y="2495"/>
                    </a:lnTo>
                    <a:lnTo>
                      <a:pt x="284" y="2495"/>
                    </a:lnTo>
                    <a:lnTo>
                      <a:pt x="284" y="2722"/>
                    </a:lnTo>
                    <a:lnTo>
                      <a:pt x="340" y="2722"/>
                    </a:lnTo>
                    <a:lnTo>
                      <a:pt x="340" y="2779"/>
                    </a:lnTo>
                    <a:lnTo>
                      <a:pt x="397" y="2779"/>
                    </a:lnTo>
                    <a:lnTo>
                      <a:pt x="397" y="3119"/>
                    </a:lnTo>
                    <a:lnTo>
                      <a:pt x="340" y="3119"/>
                    </a:lnTo>
                    <a:lnTo>
                      <a:pt x="340" y="3289"/>
                    </a:lnTo>
                    <a:lnTo>
                      <a:pt x="397" y="3289"/>
                    </a:lnTo>
                    <a:lnTo>
                      <a:pt x="397" y="3346"/>
                    </a:lnTo>
                    <a:lnTo>
                      <a:pt x="454" y="3346"/>
                    </a:lnTo>
                    <a:lnTo>
                      <a:pt x="454" y="3403"/>
                    </a:lnTo>
                    <a:lnTo>
                      <a:pt x="510" y="3403"/>
                    </a:lnTo>
                    <a:lnTo>
                      <a:pt x="510" y="3459"/>
                    </a:lnTo>
                    <a:lnTo>
                      <a:pt x="624" y="3459"/>
                    </a:lnTo>
                    <a:lnTo>
                      <a:pt x="624" y="3403"/>
                    </a:lnTo>
                    <a:lnTo>
                      <a:pt x="681" y="3403"/>
                    </a:lnTo>
                    <a:lnTo>
                      <a:pt x="681" y="3346"/>
                    </a:lnTo>
                    <a:lnTo>
                      <a:pt x="794" y="3346"/>
                    </a:lnTo>
                    <a:lnTo>
                      <a:pt x="794" y="3289"/>
                    </a:lnTo>
                    <a:lnTo>
                      <a:pt x="851" y="3289"/>
                    </a:lnTo>
                    <a:lnTo>
                      <a:pt x="851" y="3403"/>
                    </a:lnTo>
                    <a:lnTo>
                      <a:pt x="1077" y="3403"/>
                    </a:lnTo>
                    <a:lnTo>
                      <a:pt x="1077" y="3289"/>
                    </a:lnTo>
                    <a:lnTo>
                      <a:pt x="1248" y="3289"/>
                    </a:lnTo>
                    <a:lnTo>
                      <a:pt x="1248" y="3119"/>
                    </a:lnTo>
                    <a:lnTo>
                      <a:pt x="1304" y="3119"/>
                    </a:lnTo>
                    <a:lnTo>
                      <a:pt x="1304" y="3062"/>
                    </a:lnTo>
                    <a:lnTo>
                      <a:pt x="1474" y="3062"/>
                    </a:lnTo>
                    <a:lnTo>
                      <a:pt x="1474" y="3006"/>
                    </a:lnTo>
                    <a:lnTo>
                      <a:pt x="1588" y="3006"/>
                    </a:lnTo>
                    <a:lnTo>
                      <a:pt x="1588" y="2949"/>
                    </a:lnTo>
                    <a:lnTo>
                      <a:pt x="1531" y="2949"/>
                    </a:lnTo>
                    <a:lnTo>
                      <a:pt x="1531" y="2892"/>
                    </a:lnTo>
                    <a:lnTo>
                      <a:pt x="1474" y="2892"/>
                    </a:lnTo>
                    <a:lnTo>
                      <a:pt x="1474" y="2836"/>
                    </a:lnTo>
                    <a:lnTo>
                      <a:pt x="1418" y="2836"/>
                    </a:lnTo>
                    <a:lnTo>
                      <a:pt x="1418" y="2779"/>
                    </a:lnTo>
                    <a:lnTo>
                      <a:pt x="1361" y="2779"/>
                    </a:lnTo>
                    <a:lnTo>
                      <a:pt x="1361" y="2722"/>
                    </a:lnTo>
                    <a:lnTo>
                      <a:pt x="1304" y="2722"/>
                    </a:lnTo>
                    <a:lnTo>
                      <a:pt x="1304" y="2665"/>
                    </a:lnTo>
                    <a:lnTo>
                      <a:pt x="1361" y="2665"/>
                    </a:lnTo>
                    <a:lnTo>
                      <a:pt x="1361" y="2552"/>
                    </a:lnTo>
                    <a:lnTo>
                      <a:pt x="1134" y="2552"/>
                    </a:lnTo>
                    <a:lnTo>
                      <a:pt x="1134" y="2495"/>
                    </a:lnTo>
                    <a:lnTo>
                      <a:pt x="1077" y="2495"/>
                    </a:lnTo>
                    <a:lnTo>
                      <a:pt x="1077" y="2552"/>
                    </a:lnTo>
                    <a:lnTo>
                      <a:pt x="1021" y="2552"/>
                    </a:lnTo>
                    <a:lnTo>
                      <a:pt x="1021" y="2609"/>
                    </a:lnTo>
                    <a:lnTo>
                      <a:pt x="964" y="2609"/>
                    </a:lnTo>
                    <a:lnTo>
                      <a:pt x="964" y="2552"/>
                    </a:lnTo>
                    <a:lnTo>
                      <a:pt x="907" y="2552"/>
                    </a:lnTo>
                    <a:lnTo>
                      <a:pt x="907" y="2439"/>
                    </a:lnTo>
                    <a:lnTo>
                      <a:pt x="624" y="2439"/>
                    </a:lnTo>
                    <a:close/>
                  </a:path>
                </a:pathLst>
              </a:custGeom>
              <a:ln w="3175"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6645" name="Freeform 261"/>
              <p:cNvSpPr>
                <a:spLocks/>
              </p:cNvSpPr>
              <p:nvPr/>
            </p:nvSpPr>
            <p:spPr bwMode="auto">
              <a:xfrm>
                <a:off x="756" y="1594"/>
                <a:ext cx="2325" cy="2325"/>
              </a:xfrm>
              <a:custGeom>
                <a:avLst/>
                <a:gdLst>
                  <a:gd name="T0" fmla="*/ 567 w 2325"/>
                  <a:gd name="T1" fmla="*/ 2154 h 2325"/>
                  <a:gd name="T2" fmla="*/ 907 w 2325"/>
                  <a:gd name="T3" fmla="*/ 2211 h 2325"/>
                  <a:gd name="T4" fmla="*/ 964 w 2325"/>
                  <a:gd name="T5" fmla="*/ 2268 h 2325"/>
                  <a:gd name="T6" fmla="*/ 1021 w 2325"/>
                  <a:gd name="T7" fmla="*/ 2325 h 2325"/>
                  <a:gd name="T8" fmla="*/ 1247 w 2325"/>
                  <a:gd name="T9" fmla="*/ 2268 h 2325"/>
                  <a:gd name="T10" fmla="*/ 1304 w 2325"/>
                  <a:gd name="T11" fmla="*/ 2211 h 2325"/>
                  <a:gd name="T12" fmla="*/ 1474 w 2325"/>
                  <a:gd name="T13" fmla="*/ 2268 h 2325"/>
                  <a:gd name="T14" fmla="*/ 1531 w 2325"/>
                  <a:gd name="T15" fmla="*/ 2325 h 2325"/>
                  <a:gd name="T16" fmla="*/ 1588 w 2325"/>
                  <a:gd name="T17" fmla="*/ 2268 h 2325"/>
                  <a:gd name="T18" fmla="*/ 1644 w 2325"/>
                  <a:gd name="T19" fmla="*/ 2211 h 2325"/>
                  <a:gd name="T20" fmla="*/ 1758 w 2325"/>
                  <a:gd name="T21" fmla="*/ 1984 h 2325"/>
                  <a:gd name="T22" fmla="*/ 1928 w 2325"/>
                  <a:gd name="T23" fmla="*/ 1928 h 2325"/>
                  <a:gd name="T24" fmla="*/ 1984 w 2325"/>
                  <a:gd name="T25" fmla="*/ 1871 h 2325"/>
                  <a:gd name="T26" fmla="*/ 2155 w 2325"/>
                  <a:gd name="T27" fmla="*/ 1758 h 2325"/>
                  <a:gd name="T28" fmla="*/ 2098 w 2325"/>
                  <a:gd name="T29" fmla="*/ 1531 h 2325"/>
                  <a:gd name="T30" fmla="*/ 2041 w 2325"/>
                  <a:gd name="T31" fmla="*/ 1474 h 2325"/>
                  <a:gd name="T32" fmla="*/ 1984 w 2325"/>
                  <a:gd name="T33" fmla="*/ 1417 h 2325"/>
                  <a:gd name="T34" fmla="*/ 1871 w 2325"/>
                  <a:gd name="T35" fmla="*/ 1077 h 2325"/>
                  <a:gd name="T36" fmla="*/ 1928 w 2325"/>
                  <a:gd name="T37" fmla="*/ 794 h 2325"/>
                  <a:gd name="T38" fmla="*/ 1984 w 2325"/>
                  <a:gd name="T39" fmla="*/ 737 h 2325"/>
                  <a:gd name="T40" fmla="*/ 2041 w 2325"/>
                  <a:gd name="T41" fmla="*/ 680 h 2325"/>
                  <a:gd name="T42" fmla="*/ 2098 w 2325"/>
                  <a:gd name="T43" fmla="*/ 624 h 2325"/>
                  <a:gd name="T44" fmla="*/ 2211 w 2325"/>
                  <a:gd name="T45" fmla="*/ 737 h 2325"/>
                  <a:gd name="T46" fmla="*/ 2325 w 2325"/>
                  <a:gd name="T47" fmla="*/ 624 h 2325"/>
                  <a:gd name="T48" fmla="*/ 2268 w 2325"/>
                  <a:gd name="T49" fmla="*/ 397 h 2325"/>
                  <a:gd name="T50" fmla="*/ 2325 w 2325"/>
                  <a:gd name="T51" fmla="*/ 57 h 2325"/>
                  <a:gd name="T52" fmla="*/ 2268 w 2325"/>
                  <a:gd name="T53" fmla="*/ 0 h 2325"/>
                  <a:gd name="T54" fmla="*/ 2098 w 2325"/>
                  <a:gd name="T55" fmla="*/ 113 h 2325"/>
                  <a:gd name="T56" fmla="*/ 2041 w 2325"/>
                  <a:gd name="T57" fmla="*/ 57 h 2325"/>
                  <a:gd name="T58" fmla="*/ 1814 w 2325"/>
                  <a:gd name="T59" fmla="*/ 170 h 2325"/>
                  <a:gd name="T60" fmla="*/ 1758 w 2325"/>
                  <a:gd name="T61" fmla="*/ 227 h 2325"/>
                  <a:gd name="T62" fmla="*/ 1701 w 2325"/>
                  <a:gd name="T63" fmla="*/ 397 h 2325"/>
                  <a:gd name="T64" fmla="*/ 1531 w 2325"/>
                  <a:gd name="T65" fmla="*/ 453 h 2325"/>
                  <a:gd name="T66" fmla="*/ 1474 w 2325"/>
                  <a:gd name="T67" fmla="*/ 340 h 2325"/>
                  <a:gd name="T68" fmla="*/ 1361 w 2325"/>
                  <a:gd name="T69" fmla="*/ 283 h 2325"/>
                  <a:gd name="T70" fmla="*/ 1304 w 2325"/>
                  <a:gd name="T71" fmla="*/ 170 h 2325"/>
                  <a:gd name="T72" fmla="*/ 1191 w 2325"/>
                  <a:gd name="T73" fmla="*/ 283 h 2325"/>
                  <a:gd name="T74" fmla="*/ 1134 w 2325"/>
                  <a:gd name="T75" fmla="*/ 397 h 2325"/>
                  <a:gd name="T76" fmla="*/ 1077 w 2325"/>
                  <a:gd name="T77" fmla="*/ 510 h 2325"/>
                  <a:gd name="T78" fmla="*/ 1021 w 2325"/>
                  <a:gd name="T79" fmla="*/ 737 h 2325"/>
                  <a:gd name="T80" fmla="*/ 964 w 2325"/>
                  <a:gd name="T81" fmla="*/ 794 h 2325"/>
                  <a:gd name="T82" fmla="*/ 1021 w 2325"/>
                  <a:gd name="T83" fmla="*/ 907 h 2325"/>
                  <a:gd name="T84" fmla="*/ 907 w 2325"/>
                  <a:gd name="T85" fmla="*/ 964 h 2325"/>
                  <a:gd name="T86" fmla="*/ 850 w 2325"/>
                  <a:gd name="T87" fmla="*/ 1020 h 2325"/>
                  <a:gd name="T88" fmla="*/ 794 w 2325"/>
                  <a:gd name="T89" fmla="*/ 1134 h 2325"/>
                  <a:gd name="T90" fmla="*/ 624 w 2325"/>
                  <a:gd name="T91" fmla="*/ 1191 h 2325"/>
                  <a:gd name="T92" fmla="*/ 340 w 2325"/>
                  <a:gd name="T93" fmla="*/ 1077 h 2325"/>
                  <a:gd name="T94" fmla="*/ 283 w 2325"/>
                  <a:gd name="T95" fmla="*/ 1134 h 2325"/>
                  <a:gd name="T96" fmla="*/ 170 w 2325"/>
                  <a:gd name="T97" fmla="*/ 1304 h 2325"/>
                  <a:gd name="T98" fmla="*/ 113 w 2325"/>
                  <a:gd name="T99" fmla="*/ 1361 h 2325"/>
                  <a:gd name="T100" fmla="*/ 57 w 2325"/>
                  <a:gd name="T101" fmla="*/ 1417 h 2325"/>
                  <a:gd name="T102" fmla="*/ 0 w 2325"/>
                  <a:gd name="T103" fmla="*/ 1474 h 2325"/>
                  <a:gd name="T104" fmla="*/ 57 w 2325"/>
                  <a:gd name="T105" fmla="*/ 1644 h 2325"/>
                  <a:gd name="T106" fmla="*/ 113 w 2325"/>
                  <a:gd name="T107" fmla="*/ 1701 h 2325"/>
                  <a:gd name="T108" fmla="*/ 170 w 2325"/>
                  <a:gd name="T109" fmla="*/ 1758 h 2325"/>
                  <a:gd name="T110" fmla="*/ 227 w 2325"/>
                  <a:gd name="T111" fmla="*/ 1814 h 2325"/>
                  <a:gd name="T112" fmla="*/ 283 w 2325"/>
                  <a:gd name="T113" fmla="*/ 1871 h 2325"/>
                  <a:gd name="T114" fmla="*/ 340 w 2325"/>
                  <a:gd name="T115" fmla="*/ 1928 h 2325"/>
                  <a:gd name="T116" fmla="*/ 397 w 2325"/>
                  <a:gd name="T117" fmla="*/ 2041 h 2325"/>
                  <a:gd name="T118" fmla="*/ 567 w 2325"/>
                  <a:gd name="T119" fmla="*/ 2211 h 232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  <a:cxn ang="0">
                    <a:pos x="T100" y="T101"/>
                  </a:cxn>
                  <a:cxn ang="0">
                    <a:pos x="T102" y="T103"/>
                  </a:cxn>
                  <a:cxn ang="0">
                    <a:pos x="T104" y="T105"/>
                  </a:cxn>
                  <a:cxn ang="0">
                    <a:pos x="T106" y="T107"/>
                  </a:cxn>
                  <a:cxn ang="0">
                    <a:pos x="T108" y="T109"/>
                  </a:cxn>
                  <a:cxn ang="0">
                    <a:pos x="T110" y="T111"/>
                  </a:cxn>
                  <a:cxn ang="0">
                    <a:pos x="T112" y="T113"/>
                  </a:cxn>
                  <a:cxn ang="0">
                    <a:pos x="T114" y="T115"/>
                  </a:cxn>
                  <a:cxn ang="0">
                    <a:pos x="T116" y="T117"/>
                  </a:cxn>
                  <a:cxn ang="0">
                    <a:pos x="T118" y="T119"/>
                  </a:cxn>
                </a:cxnLst>
                <a:rect l="0" t="0" r="r" b="b"/>
                <a:pathLst>
                  <a:path w="2325" h="2325">
                    <a:moveTo>
                      <a:pt x="567" y="2211"/>
                    </a:moveTo>
                    <a:lnTo>
                      <a:pt x="567" y="2154"/>
                    </a:lnTo>
                    <a:lnTo>
                      <a:pt x="907" y="2154"/>
                    </a:lnTo>
                    <a:lnTo>
                      <a:pt x="907" y="2211"/>
                    </a:lnTo>
                    <a:lnTo>
                      <a:pt x="964" y="2211"/>
                    </a:lnTo>
                    <a:lnTo>
                      <a:pt x="964" y="2268"/>
                    </a:lnTo>
                    <a:lnTo>
                      <a:pt x="1021" y="2268"/>
                    </a:lnTo>
                    <a:lnTo>
                      <a:pt x="1021" y="2325"/>
                    </a:lnTo>
                    <a:lnTo>
                      <a:pt x="1247" y="2325"/>
                    </a:lnTo>
                    <a:lnTo>
                      <a:pt x="1247" y="2268"/>
                    </a:lnTo>
                    <a:lnTo>
                      <a:pt x="1304" y="2268"/>
                    </a:lnTo>
                    <a:lnTo>
                      <a:pt x="1304" y="2211"/>
                    </a:lnTo>
                    <a:lnTo>
                      <a:pt x="1474" y="2211"/>
                    </a:lnTo>
                    <a:lnTo>
                      <a:pt x="1474" y="2268"/>
                    </a:lnTo>
                    <a:lnTo>
                      <a:pt x="1531" y="2268"/>
                    </a:lnTo>
                    <a:lnTo>
                      <a:pt x="1531" y="2325"/>
                    </a:lnTo>
                    <a:lnTo>
                      <a:pt x="1588" y="2325"/>
                    </a:lnTo>
                    <a:lnTo>
                      <a:pt x="1588" y="2268"/>
                    </a:lnTo>
                    <a:lnTo>
                      <a:pt x="1644" y="2268"/>
                    </a:lnTo>
                    <a:lnTo>
                      <a:pt x="1644" y="2211"/>
                    </a:lnTo>
                    <a:lnTo>
                      <a:pt x="1758" y="2211"/>
                    </a:lnTo>
                    <a:lnTo>
                      <a:pt x="1758" y="1984"/>
                    </a:lnTo>
                    <a:lnTo>
                      <a:pt x="1928" y="1984"/>
                    </a:lnTo>
                    <a:lnTo>
                      <a:pt x="1928" y="1928"/>
                    </a:lnTo>
                    <a:lnTo>
                      <a:pt x="1984" y="1928"/>
                    </a:lnTo>
                    <a:lnTo>
                      <a:pt x="1984" y="1871"/>
                    </a:lnTo>
                    <a:lnTo>
                      <a:pt x="2155" y="1871"/>
                    </a:lnTo>
                    <a:lnTo>
                      <a:pt x="2155" y="1758"/>
                    </a:lnTo>
                    <a:lnTo>
                      <a:pt x="2098" y="1758"/>
                    </a:lnTo>
                    <a:lnTo>
                      <a:pt x="2098" y="1531"/>
                    </a:lnTo>
                    <a:lnTo>
                      <a:pt x="2041" y="1531"/>
                    </a:lnTo>
                    <a:lnTo>
                      <a:pt x="2041" y="1474"/>
                    </a:lnTo>
                    <a:lnTo>
                      <a:pt x="1984" y="1474"/>
                    </a:lnTo>
                    <a:lnTo>
                      <a:pt x="1984" y="1417"/>
                    </a:lnTo>
                    <a:lnTo>
                      <a:pt x="1871" y="1417"/>
                    </a:lnTo>
                    <a:lnTo>
                      <a:pt x="1871" y="1077"/>
                    </a:lnTo>
                    <a:lnTo>
                      <a:pt x="1928" y="1077"/>
                    </a:lnTo>
                    <a:lnTo>
                      <a:pt x="1928" y="794"/>
                    </a:lnTo>
                    <a:lnTo>
                      <a:pt x="1984" y="794"/>
                    </a:lnTo>
                    <a:lnTo>
                      <a:pt x="1984" y="737"/>
                    </a:lnTo>
                    <a:lnTo>
                      <a:pt x="2041" y="737"/>
                    </a:lnTo>
                    <a:lnTo>
                      <a:pt x="2041" y="680"/>
                    </a:lnTo>
                    <a:lnTo>
                      <a:pt x="2098" y="680"/>
                    </a:lnTo>
                    <a:lnTo>
                      <a:pt x="2098" y="624"/>
                    </a:lnTo>
                    <a:lnTo>
                      <a:pt x="2211" y="624"/>
                    </a:lnTo>
                    <a:lnTo>
                      <a:pt x="2211" y="737"/>
                    </a:lnTo>
                    <a:lnTo>
                      <a:pt x="2325" y="737"/>
                    </a:lnTo>
                    <a:lnTo>
                      <a:pt x="2325" y="624"/>
                    </a:lnTo>
                    <a:lnTo>
                      <a:pt x="2268" y="624"/>
                    </a:lnTo>
                    <a:lnTo>
                      <a:pt x="2268" y="397"/>
                    </a:lnTo>
                    <a:lnTo>
                      <a:pt x="2325" y="397"/>
                    </a:lnTo>
                    <a:lnTo>
                      <a:pt x="2325" y="57"/>
                    </a:lnTo>
                    <a:lnTo>
                      <a:pt x="2268" y="57"/>
                    </a:lnTo>
                    <a:lnTo>
                      <a:pt x="2268" y="0"/>
                    </a:lnTo>
                    <a:lnTo>
                      <a:pt x="2098" y="0"/>
                    </a:lnTo>
                    <a:lnTo>
                      <a:pt x="2098" y="113"/>
                    </a:lnTo>
                    <a:lnTo>
                      <a:pt x="2041" y="113"/>
                    </a:lnTo>
                    <a:lnTo>
                      <a:pt x="2041" y="57"/>
                    </a:lnTo>
                    <a:lnTo>
                      <a:pt x="1814" y="57"/>
                    </a:lnTo>
                    <a:lnTo>
                      <a:pt x="1814" y="170"/>
                    </a:lnTo>
                    <a:lnTo>
                      <a:pt x="1758" y="170"/>
                    </a:lnTo>
                    <a:lnTo>
                      <a:pt x="1758" y="227"/>
                    </a:lnTo>
                    <a:lnTo>
                      <a:pt x="1701" y="227"/>
                    </a:lnTo>
                    <a:lnTo>
                      <a:pt x="1701" y="397"/>
                    </a:lnTo>
                    <a:lnTo>
                      <a:pt x="1531" y="397"/>
                    </a:lnTo>
                    <a:lnTo>
                      <a:pt x="1531" y="453"/>
                    </a:lnTo>
                    <a:lnTo>
                      <a:pt x="1474" y="453"/>
                    </a:lnTo>
                    <a:lnTo>
                      <a:pt x="1474" y="340"/>
                    </a:lnTo>
                    <a:lnTo>
                      <a:pt x="1361" y="340"/>
                    </a:lnTo>
                    <a:lnTo>
                      <a:pt x="1361" y="283"/>
                    </a:lnTo>
                    <a:lnTo>
                      <a:pt x="1304" y="283"/>
                    </a:lnTo>
                    <a:lnTo>
                      <a:pt x="1304" y="170"/>
                    </a:lnTo>
                    <a:lnTo>
                      <a:pt x="1191" y="170"/>
                    </a:lnTo>
                    <a:lnTo>
                      <a:pt x="1191" y="283"/>
                    </a:lnTo>
                    <a:lnTo>
                      <a:pt x="1134" y="283"/>
                    </a:lnTo>
                    <a:lnTo>
                      <a:pt x="1134" y="397"/>
                    </a:lnTo>
                    <a:lnTo>
                      <a:pt x="1077" y="397"/>
                    </a:lnTo>
                    <a:lnTo>
                      <a:pt x="1077" y="510"/>
                    </a:lnTo>
                    <a:lnTo>
                      <a:pt x="1021" y="510"/>
                    </a:lnTo>
                    <a:lnTo>
                      <a:pt x="1021" y="737"/>
                    </a:lnTo>
                    <a:lnTo>
                      <a:pt x="964" y="737"/>
                    </a:lnTo>
                    <a:lnTo>
                      <a:pt x="964" y="794"/>
                    </a:lnTo>
                    <a:lnTo>
                      <a:pt x="1021" y="794"/>
                    </a:lnTo>
                    <a:lnTo>
                      <a:pt x="1021" y="907"/>
                    </a:lnTo>
                    <a:lnTo>
                      <a:pt x="907" y="907"/>
                    </a:lnTo>
                    <a:lnTo>
                      <a:pt x="907" y="964"/>
                    </a:lnTo>
                    <a:lnTo>
                      <a:pt x="907" y="1020"/>
                    </a:lnTo>
                    <a:lnTo>
                      <a:pt x="850" y="1020"/>
                    </a:lnTo>
                    <a:lnTo>
                      <a:pt x="850" y="1134"/>
                    </a:lnTo>
                    <a:lnTo>
                      <a:pt x="794" y="1134"/>
                    </a:lnTo>
                    <a:lnTo>
                      <a:pt x="794" y="1191"/>
                    </a:lnTo>
                    <a:lnTo>
                      <a:pt x="624" y="1191"/>
                    </a:lnTo>
                    <a:lnTo>
                      <a:pt x="624" y="1077"/>
                    </a:lnTo>
                    <a:lnTo>
                      <a:pt x="340" y="1077"/>
                    </a:lnTo>
                    <a:lnTo>
                      <a:pt x="340" y="1134"/>
                    </a:lnTo>
                    <a:lnTo>
                      <a:pt x="283" y="1134"/>
                    </a:lnTo>
                    <a:lnTo>
                      <a:pt x="283" y="1304"/>
                    </a:lnTo>
                    <a:lnTo>
                      <a:pt x="170" y="1304"/>
                    </a:lnTo>
                    <a:lnTo>
                      <a:pt x="170" y="1361"/>
                    </a:lnTo>
                    <a:lnTo>
                      <a:pt x="113" y="1361"/>
                    </a:lnTo>
                    <a:lnTo>
                      <a:pt x="113" y="1417"/>
                    </a:lnTo>
                    <a:lnTo>
                      <a:pt x="57" y="1417"/>
                    </a:lnTo>
                    <a:lnTo>
                      <a:pt x="57" y="1474"/>
                    </a:lnTo>
                    <a:lnTo>
                      <a:pt x="0" y="1474"/>
                    </a:lnTo>
                    <a:lnTo>
                      <a:pt x="0" y="1644"/>
                    </a:lnTo>
                    <a:lnTo>
                      <a:pt x="57" y="1644"/>
                    </a:lnTo>
                    <a:lnTo>
                      <a:pt x="57" y="1701"/>
                    </a:lnTo>
                    <a:lnTo>
                      <a:pt x="113" y="1701"/>
                    </a:lnTo>
                    <a:lnTo>
                      <a:pt x="113" y="1758"/>
                    </a:lnTo>
                    <a:lnTo>
                      <a:pt x="170" y="1758"/>
                    </a:lnTo>
                    <a:lnTo>
                      <a:pt x="170" y="1814"/>
                    </a:lnTo>
                    <a:lnTo>
                      <a:pt x="227" y="1814"/>
                    </a:lnTo>
                    <a:lnTo>
                      <a:pt x="227" y="1871"/>
                    </a:lnTo>
                    <a:lnTo>
                      <a:pt x="283" y="1871"/>
                    </a:lnTo>
                    <a:lnTo>
                      <a:pt x="283" y="1928"/>
                    </a:lnTo>
                    <a:lnTo>
                      <a:pt x="340" y="1928"/>
                    </a:lnTo>
                    <a:lnTo>
                      <a:pt x="340" y="2041"/>
                    </a:lnTo>
                    <a:lnTo>
                      <a:pt x="397" y="2041"/>
                    </a:lnTo>
                    <a:lnTo>
                      <a:pt x="397" y="2211"/>
                    </a:lnTo>
                    <a:lnTo>
                      <a:pt x="567" y="2211"/>
                    </a:lnTo>
                    <a:close/>
                  </a:path>
                </a:pathLst>
              </a:custGeom>
              <a:ln w="3175"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6647" name="Freeform 263"/>
              <p:cNvSpPr>
                <a:spLocks/>
              </p:cNvSpPr>
              <p:nvPr/>
            </p:nvSpPr>
            <p:spPr bwMode="auto">
              <a:xfrm>
                <a:off x="3024" y="176"/>
                <a:ext cx="1814" cy="3062"/>
              </a:xfrm>
              <a:custGeom>
                <a:avLst/>
                <a:gdLst>
                  <a:gd name="T0" fmla="*/ 113 w 1814"/>
                  <a:gd name="T1" fmla="*/ 1191 h 3062"/>
                  <a:gd name="T2" fmla="*/ 57 w 1814"/>
                  <a:gd name="T3" fmla="*/ 1815 h 3062"/>
                  <a:gd name="T4" fmla="*/ 0 w 1814"/>
                  <a:gd name="T5" fmla="*/ 2042 h 3062"/>
                  <a:gd name="T6" fmla="*/ 113 w 1814"/>
                  <a:gd name="T7" fmla="*/ 1871 h 3062"/>
                  <a:gd name="T8" fmla="*/ 227 w 1814"/>
                  <a:gd name="T9" fmla="*/ 2098 h 3062"/>
                  <a:gd name="T10" fmla="*/ 340 w 1814"/>
                  <a:gd name="T11" fmla="*/ 2155 h 3062"/>
                  <a:gd name="T12" fmla="*/ 284 w 1814"/>
                  <a:gd name="T13" fmla="*/ 2212 h 3062"/>
                  <a:gd name="T14" fmla="*/ 397 w 1814"/>
                  <a:gd name="T15" fmla="*/ 1871 h 3062"/>
                  <a:gd name="T16" fmla="*/ 454 w 1814"/>
                  <a:gd name="T17" fmla="*/ 1645 h 3062"/>
                  <a:gd name="T18" fmla="*/ 510 w 1814"/>
                  <a:gd name="T19" fmla="*/ 1701 h 3062"/>
                  <a:gd name="T20" fmla="*/ 624 w 1814"/>
                  <a:gd name="T21" fmla="*/ 1985 h 3062"/>
                  <a:gd name="T22" fmla="*/ 680 w 1814"/>
                  <a:gd name="T23" fmla="*/ 2155 h 3062"/>
                  <a:gd name="T24" fmla="*/ 624 w 1814"/>
                  <a:gd name="T25" fmla="*/ 2268 h 3062"/>
                  <a:gd name="T26" fmla="*/ 680 w 1814"/>
                  <a:gd name="T27" fmla="*/ 2382 h 3062"/>
                  <a:gd name="T28" fmla="*/ 737 w 1814"/>
                  <a:gd name="T29" fmla="*/ 2495 h 3062"/>
                  <a:gd name="T30" fmla="*/ 794 w 1814"/>
                  <a:gd name="T31" fmla="*/ 2722 h 3062"/>
                  <a:gd name="T32" fmla="*/ 1134 w 1814"/>
                  <a:gd name="T33" fmla="*/ 2835 h 3062"/>
                  <a:gd name="T34" fmla="*/ 1191 w 1814"/>
                  <a:gd name="T35" fmla="*/ 2892 h 3062"/>
                  <a:gd name="T36" fmla="*/ 1247 w 1814"/>
                  <a:gd name="T37" fmla="*/ 3005 h 3062"/>
                  <a:gd name="T38" fmla="*/ 1474 w 1814"/>
                  <a:gd name="T39" fmla="*/ 3062 h 3062"/>
                  <a:gd name="T40" fmla="*/ 1588 w 1814"/>
                  <a:gd name="T41" fmla="*/ 2892 h 3062"/>
                  <a:gd name="T42" fmla="*/ 1644 w 1814"/>
                  <a:gd name="T43" fmla="*/ 2552 h 3062"/>
                  <a:gd name="T44" fmla="*/ 1814 w 1814"/>
                  <a:gd name="T45" fmla="*/ 2212 h 3062"/>
                  <a:gd name="T46" fmla="*/ 1758 w 1814"/>
                  <a:gd name="T47" fmla="*/ 2155 h 3062"/>
                  <a:gd name="T48" fmla="*/ 1701 w 1814"/>
                  <a:gd name="T49" fmla="*/ 2042 h 3062"/>
                  <a:gd name="T50" fmla="*/ 1644 w 1814"/>
                  <a:gd name="T51" fmla="*/ 1871 h 3062"/>
                  <a:gd name="T52" fmla="*/ 1701 w 1814"/>
                  <a:gd name="T53" fmla="*/ 1645 h 3062"/>
                  <a:gd name="T54" fmla="*/ 1701 w 1814"/>
                  <a:gd name="T55" fmla="*/ 1304 h 3062"/>
                  <a:gd name="T56" fmla="*/ 1588 w 1814"/>
                  <a:gd name="T57" fmla="*/ 1361 h 3062"/>
                  <a:gd name="T58" fmla="*/ 1531 w 1814"/>
                  <a:gd name="T59" fmla="*/ 1134 h 3062"/>
                  <a:gd name="T60" fmla="*/ 1588 w 1814"/>
                  <a:gd name="T61" fmla="*/ 964 h 3062"/>
                  <a:gd name="T62" fmla="*/ 1531 w 1814"/>
                  <a:gd name="T63" fmla="*/ 851 h 3062"/>
                  <a:gd name="T64" fmla="*/ 1588 w 1814"/>
                  <a:gd name="T65" fmla="*/ 737 h 3062"/>
                  <a:gd name="T66" fmla="*/ 1531 w 1814"/>
                  <a:gd name="T67" fmla="*/ 681 h 3062"/>
                  <a:gd name="T68" fmla="*/ 1418 w 1814"/>
                  <a:gd name="T69" fmla="*/ 737 h 3062"/>
                  <a:gd name="T70" fmla="*/ 1304 w 1814"/>
                  <a:gd name="T71" fmla="*/ 454 h 3062"/>
                  <a:gd name="T72" fmla="*/ 1247 w 1814"/>
                  <a:gd name="T73" fmla="*/ 341 h 3062"/>
                  <a:gd name="T74" fmla="*/ 1191 w 1814"/>
                  <a:gd name="T75" fmla="*/ 284 h 3062"/>
                  <a:gd name="T76" fmla="*/ 1077 w 1814"/>
                  <a:gd name="T77" fmla="*/ 227 h 3062"/>
                  <a:gd name="T78" fmla="*/ 964 w 1814"/>
                  <a:gd name="T79" fmla="*/ 170 h 3062"/>
                  <a:gd name="T80" fmla="*/ 737 w 1814"/>
                  <a:gd name="T81" fmla="*/ 114 h 3062"/>
                  <a:gd name="T82" fmla="*/ 680 w 1814"/>
                  <a:gd name="T83" fmla="*/ 0 h 3062"/>
                  <a:gd name="T84" fmla="*/ 510 w 1814"/>
                  <a:gd name="T85" fmla="*/ 57 h 3062"/>
                  <a:gd name="T86" fmla="*/ 340 w 1814"/>
                  <a:gd name="T87" fmla="*/ 170 h 3062"/>
                  <a:gd name="T88" fmla="*/ 284 w 1814"/>
                  <a:gd name="T89" fmla="*/ 341 h 3062"/>
                  <a:gd name="T90" fmla="*/ 397 w 1814"/>
                  <a:gd name="T91" fmla="*/ 511 h 3062"/>
                  <a:gd name="T92" fmla="*/ 454 w 1814"/>
                  <a:gd name="T93" fmla="*/ 737 h 3062"/>
                  <a:gd name="T94" fmla="*/ 510 w 1814"/>
                  <a:gd name="T95" fmla="*/ 851 h 3062"/>
                  <a:gd name="T96" fmla="*/ 567 w 1814"/>
                  <a:gd name="T97" fmla="*/ 964 h 3062"/>
                  <a:gd name="T98" fmla="*/ 510 w 1814"/>
                  <a:gd name="T99" fmla="*/ 1191 h 3062"/>
                  <a:gd name="T100" fmla="*/ 454 w 1814"/>
                  <a:gd name="T101" fmla="*/ 1134 h 3062"/>
                  <a:gd name="T102" fmla="*/ 284 w 1814"/>
                  <a:gd name="T103" fmla="*/ 1078 h 3062"/>
                  <a:gd name="T104" fmla="*/ 227 w 1814"/>
                  <a:gd name="T105" fmla="*/ 1021 h 306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  <a:cxn ang="0">
                    <a:pos x="T100" y="T101"/>
                  </a:cxn>
                  <a:cxn ang="0">
                    <a:pos x="T102" y="T103"/>
                  </a:cxn>
                  <a:cxn ang="0">
                    <a:pos x="T104" y="T105"/>
                  </a:cxn>
                </a:cxnLst>
                <a:rect l="0" t="0" r="r" b="b"/>
                <a:pathLst>
                  <a:path w="1814" h="3062">
                    <a:moveTo>
                      <a:pt x="113" y="1021"/>
                    </a:moveTo>
                    <a:lnTo>
                      <a:pt x="113" y="1191"/>
                    </a:lnTo>
                    <a:lnTo>
                      <a:pt x="57" y="1191"/>
                    </a:lnTo>
                    <a:lnTo>
                      <a:pt x="57" y="1815"/>
                    </a:lnTo>
                    <a:lnTo>
                      <a:pt x="0" y="1815"/>
                    </a:lnTo>
                    <a:lnTo>
                      <a:pt x="0" y="2042"/>
                    </a:lnTo>
                    <a:lnTo>
                      <a:pt x="113" y="2042"/>
                    </a:lnTo>
                    <a:lnTo>
                      <a:pt x="113" y="1871"/>
                    </a:lnTo>
                    <a:lnTo>
                      <a:pt x="227" y="1871"/>
                    </a:lnTo>
                    <a:lnTo>
                      <a:pt x="227" y="2098"/>
                    </a:lnTo>
                    <a:lnTo>
                      <a:pt x="340" y="2098"/>
                    </a:lnTo>
                    <a:lnTo>
                      <a:pt x="340" y="2155"/>
                    </a:lnTo>
                    <a:lnTo>
                      <a:pt x="284" y="2155"/>
                    </a:lnTo>
                    <a:lnTo>
                      <a:pt x="284" y="2212"/>
                    </a:lnTo>
                    <a:lnTo>
                      <a:pt x="397" y="2212"/>
                    </a:lnTo>
                    <a:lnTo>
                      <a:pt x="397" y="1871"/>
                    </a:lnTo>
                    <a:lnTo>
                      <a:pt x="454" y="1871"/>
                    </a:lnTo>
                    <a:lnTo>
                      <a:pt x="454" y="1645"/>
                    </a:lnTo>
                    <a:lnTo>
                      <a:pt x="510" y="1645"/>
                    </a:lnTo>
                    <a:lnTo>
                      <a:pt x="510" y="1701"/>
                    </a:lnTo>
                    <a:lnTo>
                      <a:pt x="624" y="1701"/>
                    </a:lnTo>
                    <a:lnTo>
                      <a:pt x="624" y="1985"/>
                    </a:lnTo>
                    <a:lnTo>
                      <a:pt x="680" y="1985"/>
                    </a:lnTo>
                    <a:lnTo>
                      <a:pt x="680" y="2155"/>
                    </a:lnTo>
                    <a:lnTo>
                      <a:pt x="624" y="2155"/>
                    </a:lnTo>
                    <a:lnTo>
                      <a:pt x="624" y="2268"/>
                    </a:lnTo>
                    <a:lnTo>
                      <a:pt x="680" y="2268"/>
                    </a:lnTo>
                    <a:lnTo>
                      <a:pt x="680" y="2382"/>
                    </a:lnTo>
                    <a:lnTo>
                      <a:pt x="737" y="2382"/>
                    </a:lnTo>
                    <a:lnTo>
                      <a:pt x="737" y="2495"/>
                    </a:lnTo>
                    <a:lnTo>
                      <a:pt x="794" y="2495"/>
                    </a:lnTo>
                    <a:lnTo>
                      <a:pt x="794" y="2722"/>
                    </a:lnTo>
                    <a:lnTo>
                      <a:pt x="1134" y="2722"/>
                    </a:lnTo>
                    <a:lnTo>
                      <a:pt x="1134" y="2835"/>
                    </a:lnTo>
                    <a:lnTo>
                      <a:pt x="1191" y="2835"/>
                    </a:lnTo>
                    <a:lnTo>
                      <a:pt x="1191" y="2892"/>
                    </a:lnTo>
                    <a:lnTo>
                      <a:pt x="1247" y="2892"/>
                    </a:lnTo>
                    <a:lnTo>
                      <a:pt x="1247" y="3005"/>
                    </a:lnTo>
                    <a:lnTo>
                      <a:pt x="1474" y="3005"/>
                    </a:lnTo>
                    <a:lnTo>
                      <a:pt x="1474" y="3062"/>
                    </a:lnTo>
                    <a:lnTo>
                      <a:pt x="1588" y="3062"/>
                    </a:lnTo>
                    <a:lnTo>
                      <a:pt x="1588" y="2892"/>
                    </a:lnTo>
                    <a:lnTo>
                      <a:pt x="1644" y="2892"/>
                    </a:lnTo>
                    <a:lnTo>
                      <a:pt x="1644" y="2552"/>
                    </a:lnTo>
                    <a:lnTo>
                      <a:pt x="1814" y="2552"/>
                    </a:lnTo>
                    <a:lnTo>
                      <a:pt x="1814" y="2212"/>
                    </a:lnTo>
                    <a:lnTo>
                      <a:pt x="1758" y="2212"/>
                    </a:lnTo>
                    <a:lnTo>
                      <a:pt x="1758" y="2155"/>
                    </a:lnTo>
                    <a:lnTo>
                      <a:pt x="1701" y="2155"/>
                    </a:lnTo>
                    <a:lnTo>
                      <a:pt x="1701" y="2042"/>
                    </a:lnTo>
                    <a:lnTo>
                      <a:pt x="1644" y="2042"/>
                    </a:lnTo>
                    <a:lnTo>
                      <a:pt x="1644" y="1871"/>
                    </a:lnTo>
                    <a:lnTo>
                      <a:pt x="1701" y="1871"/>
                    </a:lnTo>
                    <a:lnTo>
                      <a:pt x="1701" y="1645"/>
                    </a:lnTo>
                    <a:lnTo>
                      <a:pt x="1701" y="1418"/>
                    </a:lnTo>
                    <a:lnTo>
                      <a:pt x="1701" y="1304"/>
                    </a:lnTo>
                    <a:lnTo>
                      <a:pt x="1588" y="1304"/>
                    </a:lnTo>
                    <a:lnTo>
                      <a:pt x="1588" y="1361"/>
                    </a:lnTo>
                    <a:lnTo>
                      <a:pt x="1531" y="1361"/>
                    </a:lnTo>
                    <a:lnTo>
                      <a:pt x="1531" y="1134"/>
                    </a:lnTo>
                    <a:lnTo>
                      <a:pt x="1588" y="1134"/>
                    </a:lnTo>
                    <a:lnTo>
                      <a:pt x="1588" y="964"/>
                    </a:lnTo>
                    <a:lnTo>
                      <a:pt x="1531" y="964"/>
                    </a:lnTo>
                    <a:lnTo>
                      <a:pt x="1531" y="851"/>
                    </a:lnTo>
                    <a:lnTo>
                      <a:pt x="1588" y="851"/>
                    </a:lnTo>
                    <a:lnTo>
                      <a:pt x="1588" y="737"/>
                    </a:lnTo>
                    <a:lnTo>
                      <a:pt x="1531" y="737"/>
                    </a:lnTo>
                    <a:lnTo>
                      <a:pt x="1531" y="681"/>
                    </a:lnTo>
                    <a:lnTo>
                      <a:pt x="1418" y="681"/>
                    </a:lnTo>
                    <a:lnTo>
                      <a:pt x="1418" y="737"/>
                    </a:lnTo>
                    <a:lnTo>
                      <a:pt x="1304" y="737"/>
                    </a:lnTo>
                    <a:lnTo>
                      <a:pt x="1304" y="454"/>
                    </a:lnTo>
                    <a:lnTo>
                      <a:pt x="1247" y="454"/>
                    </a:lnTo>
                    <a:lnTo>
                      <a:pt x="1247" y="341"/>
                    </a:lnTo>
                    <a:lnTo>
                      <a:pt x="1191" y="341"/>
                    </a:lnTo>
                    <a:lnTo>
                      <a:pt x="1191" y="284"/>
                    </a:lnTo>
                    <a:lnTo>
                      <a:pt x="1077" y="284"/>
                    </a:lnTo>
                    <a:lnTo>
                      <a:pt x="1077" y="227"/>
                    </a:lnTo>
                    <a:lnTo>
                      <a:pt x="964" y="227"/>
                    </a:lnTo>
                    <a:lnTo>
                      <a:pt x="964" y="170"/>
                    </a:lnTo>
                    <a:lnTo>
                      <a:pt x="737" y="170"/>
                    </a:lnTo>
                    <a:lnTo>
                      <a:pt x="737" y="114"/>
                    </a:lnTo>
                    <a:lnTo>
                      <a:pt x="680" y="114"/>
                    </a:lnTo>
                    <a:lnTo>
                      <a:pt x="680" y="0"/>
                    </a:lnTo>
                    <a:lnTo>
                      <a:pt x="510" y="0"/>
                    </a:lnTo>
                    <a:lnTo>
                      <a:pt x="510" y="57"/>
                    </a:lnTo>
                    <a:lnTo>
                      <a:pt x="340" y="57"/>
                    </a:lnTo>
                    <a:lnTo>
                      <a:pt x="340" y="170"/>
                    </a:lnTo>
                    <a:lnTo>
                      <a:pt x="284" y="170"/>
                    </a:lnTo>
                    <a:lnTo>
                      <a:pt x="284" y="341"/>
                    </a:lnTo>
                    <a:lnTo>
                      <a:pt x="397" y="341"/>
                    </a:lnTo>
                    <a:lnTo>
                      <a:pt x="397" y="511"/>
                    </a:lnTo>
                    <a:lnTo>
                      <a:pt x="454" y="511"/>
                    </a:lnTo>
                    <a:lnTo>
                      <a:pt x="454" y="737"/>
                    </a:lnTo>
                    <a:lnTo>
                      <a:pt x="510" y="737"/>
                    </a:lnTo>
                    <a:lnTo>
                      <a:pt x="510" y="851"/>
                    </a:lnTo>
                    <a:lnTo>
                      <a:pt x="567" y="851"/>
                    </a:lnTo>
                    <a:lnTo>
                      <a:pt x="567" y="964"/>
                    </a:lnTo>
                    <a:lnTo>
                      <a:pt x="510" y="964"/>
                    </a:lnTo>
                    <a:lnTo>
                      <a:pt x="510" y="1191"/>
                    </a:lnTo>
                    <a:lnTo>
                      <a:pt x="454" y="1191"/>
                    </a:lnTo>
                    <a:lnTo>
                      <a:pt x="454" y="1134"/>
                    </a:lnTo>
                    <a:lnTo>
                      <a:pt x="284" y="1134"/>
                    </a:lnTo>
                    <a:lnTo>
                      <a:pt x="284" y="1078"/>
                    </a:lnTo>
                    <a:lnTo>
                      <a:pt x="227" y="1078"/>
                    </a:lnTo>
                    <a:lnTo>
                      <a:pt x="227" y="1021"/>
                    </a:lnTo>
                    <a:lnTo>
                      <a:pt x="113" y="1021"/>
                    </a:lnTo>
                    <a:close/>
                  </a:path>
                </a:pathLst>
              </a:custGeom>
              <a:ln w="3175"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6648" name="Freeform 264"/>
              <p:cNvSpPr>
                <a:spLocks/>
              </p:cNvSpPr>
              <p:nvPr/>
            </p:nvSpPr>
            <p:spPr bwMode="auto">
              <a:xfrm>
                <a:off x="4101" y="1424"/>
                <a:ext cx="1304" cy="2381"/>
              </a:xfrm>
              <a:custGeom>
                <a:avLst/>
                <a:gdLst>
                  <a:gd name="T0" fmla="*/ 227 w 1304"/>
                  <a:gd name="T1" fmla="*/ 2211 h 2381"/>
                  <a:gd name="T2" fmla="*/ 341 w 1304"/>
                  <a:gd name="T3" fmla="*/ 2154 h 2381"/>
                  <a:gd name="T4" fmla="*/ 397 w 1304"/>
                  <a:gd name="T5" fmla="*/ 2211 h 2381"/>
                  <a:gd name="T6" fmla="*/ 454 w 1304"/>
                  <a:gd name="T7" fmla="*/ 2268 h 2381"/>
                  <a:gd name="T8" fmla="*/ 511 w 1304"/>
                  <a:gd name="T9" fmla="*/ 2324 h 2381"/>
                  <a:gd name="T10" fmla="*/ 567 w 1304"/>
                  <a:gd name="T11" fmla="*/ 2211 h 2381"/>
                  <a:gd name="T12" fmla="*/ 681 w 1304"/>
                  <a:gd name="T13" fmla="*/ 2324 h 2381"/>
                  <a:gd name="T14" fmla="*/ 794 w 1304"/>
                  <a:gd name="T15" fmla="*/ 2381 h 2381"/>
                  <a:gd name="T16" fmla="*/ 964 w 1304"/>
                  <a:gd name="T17" fmla="*/ 2324 h 2381"/>
                  <a:gd name="T18" fmla="*/ 1021 w 1304"/>
                  <a:gd name="T19" fmla="*/ 2211 h 2381"/>
                  <a:gd name="T20" fmla="*/ 1078 w 1304"/>
                  <a:gd name="T21" fmla="*/ 2154 h 2381"/>
                  <a:gd name="T22" fmla="*/ 1134 w 1304"/>
                  <a:gd name="T23" fmla="*/ 1928 h 2381"/>
                  <a:gd name="T24" fmla="*/ 1078 w 1304"/>
                  <a:gd name="T25" fmla="*/ 1757 h 2381"/>
                  <a:gd name="T26" fmla="*/ 1134 w 1304"/>
                  <a:gd name="T27" fmla="*/ 1701 h 2381"/>
                  <a:gd name="T28" fmla="*/ 1248 w 1304"/>
                  <a:gd name="T29" fmla="*/ 1587 h 2381"/>
                  <a:gd name="T30" fmla="*/ 1304 w 1304"/>
                  <a:gd name="T31" fmla="*/ 1531 h 2381"/>
                  <a:gd name="T32" fmla="*/ 1191 w 1304"/>
                  <a:gd name="T33" fmla="*/ 1361 h 2381"/>
                  <a:gd name="T34" fmla="*/ 1134 w 1304"/>
                  <a:gd name="T35" fmla="*/ 1247 h 2381"/>
                  <a:gd name="T36" fmla="*/ 1191 w 1304"/>
                  <a:gd name="T37" fmla="*/ 1020 h 2381"/>
                  <a:gd name="T38" fmla="*/ 1021 w 1304"/>
                  <a:gd name="T39" fmla="*/ 737 h 2381"/>
                  <a:gd name="T40" fmla="*/ 964 w 1304"/>
                  <a:gd name="T41" fmla="*/ 623 h 2381"/>
                  <a:gd name="T42" fmla="*/ 964 w 1304"/>
                  <a:gd name="T43" fmla="*/ 453 h 2381"/>
                  <a:gd name="T44" fmla="*/ 1021 w 1304"/>
                  <a:gd name="T45" fmla="*/ 227 h 2381"/>
                  <a:gd name="T46" fmla="*/ 908 w 1304"/>
                  <a:gd name="T47" fmla="*/ 113 h 2381"/>
                  <a:gd name="T48" fmla="*/ 851 w 1304"/>
                  <a:gd name="T49" fmla="*/ 0 h 2381"/>
                  <a:gd name="T50" fmla="*/ 737 w 1304"/>
                  <a:gd name="T51" fmla="*/ 170 h 2381"/>
                  <a:gd name="T52" fmla="*/ 624 w 1304"/>
                  <a:gd name="T53" fmla="*/ 623 h 2381"/>
                  <a:gd name="T54" fmla="*/ 567 w 1304"/>
                  <a:gd name="T55" fmla="*/ 794 h 2381"/>
                  <a:gd name="T56" fmla="*/ 624 w 1304"/>
                  <a:gd name="T57" fmla="*/ 907 h 2381"/>
                  <a:gd name="T58" fmla="*/ 681 w 1304"/>
                  <a:gd name="T59" fmla="*/ 964 h 2381"/>
                  <a:gd name="T60" fmla="*/ 737 w 1304"/>
                  <a:gd name="T61" fmla="*/ 1304 h 2381"/>
                  <a:gd name="T62" fmla="*/ 567 w 1304"/>
                  <a:gd name="T63" fmla="*/ 1644 h 2381"/>
                  <a:gd name="T64" fmla="*/ 511 w 1304"/>
                  <a:gd name="T65" fmla="*/ 1814 h 2381"/>
                  <a:gd name="T66" fmla="*/ 397 w 1304"/>
                  <a:gd name="T67" fmla="*/ 1757 h 2381"/>
                  <a:gd name="T68" fmla="*/ 170 w 1304"/>
                  <a:gd name="T69" fmla="*/ 1871 h 2381"/>
                  <a:gd name="T70" fmla="*/ 114 w 1304"/>
                  <a:gd name="T71" fmla="*/ 1984 h 2381"/>
                  <a:gd name="T72" fmla="*/ 57 w 1304"/>
                  <a:gd name="T73" fmla="*/ 2154 h 2381"/>
                  <a:gd name="T74" fmla="*/ 0 w 1304"/>
                  <a:gd name="T75" fmla="*/ 2211 h 238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</a:cxnLst>
                <a:rect l="0" t="0" r="r" b="b"/>
                <a:pathLst>
                  <a:path w="1304" h="2381">
                    <a:moveTo>
                      <a:pt x="0" y="2211"/>
                    </a:moveTo>
                    <a:lnTo>
                      <a:pt x="227" y="2211"/>
                    </a:lnTo>
                    <a:lnTo>
                      <a:pt x="227" y="2154"/>
                    </a:lnTo>
                    <a:lnTo>
                      <a:pt x="341" y="2154"/>
                    </a:lnTo>
                    <a:lnTo>
                      <a:pt x="341" y="2211"/>
                    </a:lnTo>
                    <a:lnTo>
                      <a:pt x="397" y="2211"/>
                    </a:lnTo>
                    <a:lnTo>
                      <a:pt x="397" y="2268"/>
                    </a:lnTo>
                    <a:lnTo>
                      <a:pt x="454" y="2268"/>
                    </a:lnTo>
                    <a:lnTo>
                      <a:pt x="454" y="2324"/>
                    </a:lnTo>
                    <a:lnTo>
                      <a:pt x="511" y="2324"/>
                    </a:lnTo>
                    <a:lnTo>
                      <a:pt x="511" y="2211"/>
                    </a:lnTo>
                    <a:lnTo>
                      <a:pt x="567" y="2211"/>
                    </a:lnTo>
                    <a:lnTo>
                      <a:pt x="567" y="2324"/>
                    </a:lnTo>
                    <a:lnTo>
                      <a:pt x="681" y="2324"/>
                    </a:lnTo>
                    <a:lnTo>
                      <a:pt x="681" y="2381"/>
                    </a:lnTo>
                    <a:lnTo>
                      <a:pt x="794" y="2381"/>
                    </a:lnTo>
                    <a:lnTo>
                      <a:pt x="794" y="2324"/>
                    </a:lnTo>
                    <a:lnTo>
                      <a:pt x="964" y="2324"/>
                    </a:lnTo>
                    <a:lnTo>
                      <a:pt x="964" y="2211"/>
                    </a:lnTo>
                    <a:lnTo>
                      <a:pt x="1021" y="2211"/>
                    </a:lnTo>
                    <a:lnTo>
                      <a:pt x="1021" y="2154"/>
                    </a:lnTo>
                    <a:lnTo>
                      <a:pt x="1078" y="2154"/>
                    </a:lnTo>
                    <a:lnTo>
                      <a:pt x="1078" y="1928"/>
                    </a:lnTo>
                    <a:lnTo>
                      <a:pt x="1134" y="1928"/>
                    </a:lnTo>
                    <a:lnTo>
                      <a:pt x="1134" y="1757"/>
                    </a:lnTo>
                    <a:lnTo>
                      <a:pt x="1078" y="1757"/>
                    </a:lnTo>
                    <a:lnTo>
                      <a:pt x="1078" y="1701"/>
                    </a:lnTo>
                    <a:lnTo>
                      <a:pt x="1134" y="1701"/>
                    </a:lnTo>
                    <a:lnTo>
                      <a:pt x="1134" y="1587"/>
                    </a:lnTo>
                    <a:lnTo>
                      <a:pt x="1248" y="1587"/>
                    </a:lnTo>
                    <a:lnTo>
                      <a:pt x="1248" y="1531"/>
                    </a:lnTo>
                    <a:lnTo>
                      <a:pt x="1304" y="1531"/>
                    </a:lnTo>
                    <a:lnTo>
                      <a:pt x="1304" y="1361"/>
                    </a:lnTo>
                    <a:lnTo>
                      <a:pt x="1191" y="1361"/>
                    </a:lnTo>
                    <a:lnTo>
                      <a:pt x="1191" y="1247"/>
                    </a:lnTo>
                    <a:lnTo>
                      <a:pt x="1134" y="1247"/>
                    </a:lnTo>
                    <a:lnTo>
                      <a:pt x="1134" y="1020"/>
                    </a:lnTo>
                    <a:lnTo>
                      <a:pt x="1191" y="1020"/>
                    </a:lnTo>
                    <a:lnTo>
                      <a:pt x="1191" y="737"/>
                    </a:lnTo>
                    <a:lnTo>
                      <a:pt x="1021" y="737"/>
                    </a:lnTo>
                    <a:lnTo>
                      <a:pt x="1021" y="623"/>
                    </a:lnTo>
                    <a:lnTo>
                      <a:pt x="964" y="623"/>
                    </a:lnTo>
                    <a:lnTo>
                      <a:pt x="964" y="510"/>
                    </a:lnTo>
                    <a:lnTo>
                      <a:pt x="964" y="453"/>
                    </a:lnTo>
                    <a:lnTo>
                      <a:pt x="1021" y="453"/>
                    </a:lnTo>
                    <a:lnTo>
                      <a:pt x="1021" y="227"/>
                    </a:lnTo>
                    <a:lnTo>
                      <a:pt x="908" y="227"/>
                    </a:lnTo>
                    <a:lnTo>
                      <a:pt x="908" y="113"/>
                    </a:lnTo>
                    <a:lnTo>
                      <a:pt x="851" y="113"/>
                    </a:lnTo>
                    <a:lnTo>
                      <a:pt x="851" y="0"/>
                    </a:lnTo>
                    <a:lnTo>
                      <a:pt x="737" y="0"/>
                    </a:lnTo>
                    <a:lnTo>
                      <a:pt x="737" y="170"/>
                    </a:lnTo>
                    <a:lnTo>
                      <a:pt x="624" y="170"/>
                    </a:lnTo>
                    <a:lnTo>
                      <a:pt x="624" y="623"/>
                    </a:lnTo>
                    <a:lnTo>
                      <a:pt x="567" y="623"/>
                    </a:lnTo>
                    <a:lnTo>
                      <a:pt x="567" y="794"/>
                    </a:lnTo>
                    <a:lnTo>
                      <a:pt x="624" y="794"/>
                    </a:lnTo>
                    <a:lnTo>
                      <a:pt x="624" y="907"/>
                    </a:lnTo>
                    <a:lnTo>
                      <a:pt x="681" y="907"/>
                    </a:lnTo>
                    <a:lnTo>
                      <a:pt x="681" y="964"/>
                    </a:lnTo>
                    <a:lnTo>
                      <a:pt x="737" y="964"/>
                    </a:lnTo>
                    <a:lnTo>
                      <a:pt x="737" y="1304"/>
                    </a:lnTo>
                    <a:lnTo>
                      <a:pt x="567" y="1304"/>
                    </a:lnTo>
                    <a:lnTo>
                      <a:pt x="567" y="1644"/>
                    </a:lnTo>
                    <a:lnTo>
                      <a:pt x="511" y="1644"/>
                    </a:lnTo>
                    <a:lnTo>
                      <a:pt x="511" y="1814"/>
                    </a:lnTo>
                    <a:lnTo>
                      <a:pt x="397" y="1814"/>
                    </a:lnTo>
                    <a:lnTo>
                      <a:pt x="397" y="1757"/>
                    </a:lnTo>
                    <a:lnTo>
                      <a:pt x="170" y="1757"/>
                    </a:lnTo>
                    <a:lnTo>
                      <a:pt x="170" y="1871"/>
                    </a:lnTo>
                    <a:lnTo>
                      <a:pt x="114" y="1871"/>
                    </a:lnTo>
                    <a:lnTo>
                      <a:pt x="114" y="1984"/>
                    </a:lnTo>
                    <a:lnTo>
                      <a:pt x="57" y="1984"/>
                    </a:lnTo>
                    <a:lnTo>
                      <a:pt x="57" y="2154"/>
                    </a:lnTo>
                    <a:lnTo>
                      <a:pt x="0" y="2154"/>
                    </a:lnTo>
                    <a:lnTo>
                      <a:pt x="0" y="2211"/>
                    </a:lnTo>
                    <a:close/>
                  </a:path>
                </a:pathLst>
              </a:custGeom>
              <a:ln w="3175"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6649" name="Freeform 265"/>
              <p:cNvSpPr>
                <a:spLocks/>
              </p:cNvSpPr>
              <p:nvPr/>
            </p:nvSpPr>
            <p:spPr bwMode="auto">
              <a:xfrm>
                <a:off x="3194" y="3578"/>
                <a:ext cx="1588" cy="964"/>
              </a:xfrm>
              <a:custGeom>
                <a:avLst/>
                <a:gdLst>
                  <a:gd name="T0" fmla="*/ 0 w 1588"/>
                  <a:gd name="T1" fmla="*/ 738 h 964"/>
                  <a:gd name="T2" fmla="*/ 0 w 1588"/>
                  <a:gd name="T3" fmla="*/ 681 h 964"/>
                  <a:gd name="T4" fmla="*/ 170 w 1588"/>
                  <a:gd name="T5" fmla="*/ 681 h 964"/>
                  <a:gd name="T6" fmla="*/ 170 w 1588"/>
                  <a:gd name="T7" fmla="*/ 624 h 964"/>
                  <a:gd name="T8" fmla="*/ 284 w 1588"/>
                  <a:gd name="T9" fmla="*/ 624 h 964"/>
                  <a:gd name="T10" fmla="*/ 284 w 1588"/>
                  <a:gd name="T11" fmla="*/ 567 h 964"/>
                  <a:gd name="T12" fmla="*/ 340 w 1588"/>
                  <a:gd name="T13" fmla="*/ 567 h 964"/>
                  <a:gd name="T14" fmla="*/ 340 w 1588"/>
                  <a:gd name="T15" fmla="*/ 511 h 964"/>
                  <a:gd name="T16" fmla="*/ 397 w 1588"/>
                  <a:gd name="T17" fmla="*/ 511 h 964"/>
                  <a:gd name="T18" fmla="*/ 397 w 1588"/>
                  <a:gd name="T19" fmla="*/ 454 h 964"/>
                  <a:gd name="T20" fmla="*/ 510 w 1588"/>
                  <a:gd name="T21" fmla="*/ 454 h 964"/>
                  <a:gd name="T22" fmla="*/ 510 w 1588"/>
                  <a:gd name="T23" fmla="*/ 397 h 964"/>
                  <a:gd name="T24" fmla="*/ 624 w 1588"/>
                  <a:gd name="T25" fmla="*/ 397 h 964"/>
                  <a:gd name="T26" fmla="*/ 624 w 1588"/>
                  <a:gd name="T27" fmla="*/ 341 h 964"/>
                  <a:gd name="T28" fmla="*/ 681 w 1588"/>
                  <a:gd name="T29" fmla="*/ 341 h 964"/>
                  <a:gd name="T30" fmla="*/ 681 w 1588"/>
                  <a:gd name="T31" fmla="*/ 284 h 964"/>
                  <a:gd name="T32" fmla="*/ 737 w 1588"/>
                  <a:gd name="T33" fmla="*/ 284 h 964"/>
                  <a:gd name="T34" fmla="*/ 737 w 1588"/>
                  <a:gd name="T35" fmla="*/ 227 h 964"/>
                  <a:gd name="T36" fmla="*/ 794 w 1588"/>
                  <a:gd name="T37" fmla="*/ 227 h 964"/>
                  <a:gd name="T38" fmla="*/ 794 w 1588"/>
                  <a:gd name="T39" fmla="*/ 170 h 964"/>
                  <a:gd name="T40" fmla="*/ 851 w 1588"/>
                  <a:gd name="T41" fmla="*/ 170 h 964"/>
                  <a:gd name="T42" fmla="*/ 851 w 1588"/>
                  <a:gd name="T43" fmla="*/ 114 h 964"/>
                  <a:gd name="T44" fmla="*/ 907 w 1588"/>
                  <a:gd name="T45" fmla="*/ 114 h 964"/>
                  <a:gd name="T46" fmla="*/ 907 w 1588"/>
                  <a:gd name="T47" fmla="*/ 57 h 964"/>
                  <a:gd name="T48" fmla="*/ 1134 w 1588"/>
                  <a:gd name="T49" fmla="*/ 57 h 964"/>
                  <a:gd name="T50" fmla="*/ 1134 w 1588"/>
                  <a:gd name="T51" fmla="*/ 0 h 964"/>
                  <a:gd name="T52" fmla="*/ 1248 w 1588"/>
                  <a:gd name="T53" fmla="*/ 0 h 964"/>
                  <a:gd name="T54" fmla="*/ 1248 w 1588"/>
                  <a:gd name="T55" fmla="*/ 57 h 964"/>
                  <a:gd name="T56" fmla="*/ 1304 w 1588"/>
                  <a:gd name="T57" fmla="*/ 57 h 964"/>
                  <a:gd name="T58" fmla="*/ 1304 w 1588"/>
                  <a:gd name="T59" fmla="*/ 114 h 964"/>
                  <a:gd name="T60" fmla="*/ 1361 w 1588"/>
                  <a:gd name="T61" fmla="*/ 114 h 964"/>
                  <a:gd name="T62" fmla="*/ 1361 w 1588"/>
                  <a:gd name="T63" fmla="*/ 170 h 964"/>
                  <a:gd name="T64" fmla="*/ 1418 w 1588"/>
                  <a:gd name="T65" fmla="*/ 170 h 964"/>
                  <a:gd name="T66" fmla="*/ 1418 w 1588"/>
                  <a:gd name="T67" fmla="*/ 57 h 964"/>
                  <a:gd name="T68" fmla="*/ 1474 w 1588"/>
                  <a:gd name="T69" fmla="*/ 57 h 964"/>
                  <a:gd name="T70" fmla="*/ 1474 w 1588"/>
                  <a:gd name="T71" fmla="*/ 170 h 964"/>
                  <a:gd name="T72" fmla="*/ 1588 w 1588"/>
                  <a:gd name="T73" fmla="*/ 170 h 964"/>
                  <a:gd name="T74" fmla="*/ 1588 w 1588"/>
                  <a:gd name="T75" fmla="*/ 284 h 964"/>
                  <a:gd name="T76" fmla="*/ 1474 w 1588"/>
                  <a:gd name="T77" fmla="*/ 284 h 964"/>
                  <a:gd name="T78" fmla="*/ 1474 w 1588"/>
                  <a:gd name="T79" fmla="*/ 341 h 964"/>
                  <a:gd name="T80" fmla="*/ 1248 w 1588"/>
                  <a:gd name="T81" fmla="*/ 341 h 964"/>
                  <a:gd name="T82" fmla="*/ 1248 w 1588"/>
                  <a:gd name="T83" fmla="*/ 454 h 964"/>
                  <a:gd name="T84" fmla="*/ 1134 w 1588"/>
                  <a:gd name="T85" fmla="*/ 454 h 964"/>
                  <a:gd name="T86" fmla="*/ 1134 w 1588"/>
                  <a:gd name="T87" fmla="*/ 511 h 964"/>
                  <a:gd name="T88" fmla="*/ 1077 w 1588"/>
                  <a:gd name="T89" fmla="*/ 511 h 964"/>
                  <a:gd name="T90" fmla="*/ 1077 w 1588"/>
                  <a:gd name="T91" fmla="*/ 624 h 964"/>
                  <a:gd name="T92" fmla="*/ 907 w 1588"/>
                  <a:gd name="T93" fmla="*/ 624 h 964"/>
                  <a:gd name="T94" fmla="*/ 907 w 1588"/>
                  <a:gd name="T95" fmla="*/ 738 h 964"/>
                  <a:gd name="T96" fmla="*/ 681 w 1588"/>
                  <a:gd name="T97" fmla="*/ 738 h 964"/>
                  <a:gd name="T98" fmla="*/ 681 w 1588"/>
                  <a:gd name="T99" fmla="*/ 851 h 964"/>
                  <a:gd name="T100" fmla="*/ 624 w 1588"/>
                  <a:gd name="T101" fmla="*/ 851 h 964"/>
                  <a:gd name="T102" fmla="*/ 624 w 1588"/>
                  <a:gd name="T103" fmla="*/ 908 h 964"/>
                  <a:gd name="T104" fmla="*/ 510 w 1588"/>
                  <a:gd name="T105" fmla="*/ 908 h 964"/>
                  <a:gd name="T106" fmla="*/ 510 w 1588"/>
                  <a:gd name="T107" fmla="*/ 964 h 964"/>
                  <a:gd name="T108" fmla="*/ 454 w 1588"/>
                  <a:gd name="T109" fmla="*/ 964 h 964"/>
                  <a:gd name="T110" fmla="*/ 454 w 1588"/>
                  <a:gd name="T111" fmla="*/ 908 h 964"/>
                  <a:gd name="T112" fmla="*/ 340 w 1588"/>
                  <a:gd name="T113" fmla="*/ 908 h 964"/>
                  <a:gd name="T114" fmla="*/ 340 w 1588"/>
                  <a:gd name="T115" fmla="*/ 794 h 964"/>
                  <a:gd name="T116" fmla="*/ 114 w 1588"/>
                  <a:gd name="T117" fmla="*/ 794 h 964"/>
                  <a:gd name="T118" fmla="*/ 114 w 1588"/>
                  <a:gd name="T119" fmla="*/ 738 h 964"/>
                  <a:gd name="T120" fmla="*/ 0 w 1588"/>
                  <a:gd name="T121" fmla="*/ 738 h 96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  <a:cxn ang="0">
                    <a:pos x="T100" y="T101"/>
                  </a:cxn>
                  <a:cxn ang="0">
                    <a:pos x="T102" y="T103"/>
                  </a:cxn>
                  <a:cxn ang="0">
                    <a:pos x="T104" y="T105"/>
                  </a:cxn>
                  <a:cxn ang="0">
                    <a:pos x="T106" y="T107"/>
                  </a:cxn>
                  <a:cxn ang="0">
                    <a:pos x="T108" y="T109"/>
                  </a:cxn>
                  <a:cxn ang="0">
                    <a:pos x="T110" y="T111"/>
                  </a:cxn>
                  <a:cxn ang="0">
                    <a:pos x="T112" y="T113"/>
                  </a:cxn>
                  <a:cxn ang="0">
                    <a:pos x="T114" y="T115"/>
                  </a:cxn>
                  <a:cxn ang="0">
                    <a:pos x="T116" y="T117"/>
                  </a:cxn>
                  <a:cxn ang="0">
                    <a:pos x="T118" y="T119"/>
                  </a:cxn>
                  <a:cxn ang="0">
                    <a:pos x="T120" y="T121"/>
                  </a:cxn>
                </a:cxnLst>
                <a:rect l="0" t="0" r="r" b="b"/>
                <a:pathLst>
                  <a:path w="1588" h="964">
                    <a:moveTo>
                      <a:pt x="0" y="738"/>
                    </a:moveTo>
                    <a:lnTo>
                      <a:pt x="0" y="681"/>
                    </a:lnTo>
                    <a:lnTo>
                      <a:pt x="170" y="681"/>
                    </a:lnTo>
                    <a:lnTo>
                      <a:pt x="170" y="624"/>
                    </a:lnTo>
                    <a:lnTo>
                      <a:pt x="284" y="624"/>
                    </a:lnTo>
                    <a:lnTo>
                      <a:pt x="284" y="567"/>
                    </a:lnTo>
                    <a:lnTo>
                      <a:pt x="340" y="567"/>
                    </a:lnTo>
                    <a:lnTo>
                      <a:pt x="340" y="511"/>
                    </a:lnTo>
                    <a:lnTo>
                      <a:pt x="397" y="511"/>
                    </a:lnTo>
                    <a:lnTo>
                      <a:pt x="397" y="454"/>
                    </a:lnTo>
                    <a:lnTo>
                      <a:pt x="510" y="454"/>
                    </a:lnTo>
                    <a:lnTo>
                      <a:pt x="510" y="397"/>
                    </a:lnTo>
                    <a:lnTo>
                      <a:pt x="624" y="397"/>
                    </a:lnTo>
                    <a:lnTo>
                      <a:pt x="624" y="341"/>
                    </a:lnTo>
                    <a:lnTo>
                      <a:pt x="681" y="341"/>
                    </a:lnTo>
                    <a:lnTo>
                      <a:pt x="681" y="284"/>
                    </a:lnTo>
                    <a:lnTo>
                      <a:pt x="737" y="284"/>
                    </a:lnTo>
                    <a:lnTo>
                      <a:pt x="737" y="227"/>
                    </a:lnTo>
                    <a:lnTo>
                      <a:pt x="794" y="227"/>
                    </a:lnTo>
                    <a:lnTo>
                      <a:pt x="794" y="170"/>
                    </a:lnTo>
                    <a:lnTo>
                      <a:pt x="851" y="170"/>
                    </a:lnTo>
                    <a:lnTo>
                      <a:pt x="851" y="114"/>
                    </a:lnTo>
                    <a:lnTo>
                      <a:pt x="907" y="114"/>
                    </a:lnTo>
                    <a:lnTo>
                      <a:pt x="907" y="57"/>
                    </a:lnTo>
                    <a:lnTo>
                      <a:pt x="1134" y="57"/>
                    </a:lnTo>
                    <a:lnTo>
                      <a:pt x="1134" y="0"/>
                    </a:lnTo>
                    <a:lnTo>
                      <a:pt x="1248" y="0"/>
                    </a:lnTo>
                    <a:lnTo>
                      <a:pt x="1248" y="57"/>
                    </a:lnTo>
                    <a:lnTo>
                      <a:pt x="1304" y="57"/>
                    </a:lnTo>
                    <a:lnTo>
                      <a:pt x="1304" y="114"/>
                    </a:lnTo>
                    <a:lnTo>
                      <a:pt x="1361" y="114"/>
                    </a:lnTo>
                    <a:lnTo>
                      <a:pt x="1361" y="170"/>
                    </a:lnTo>
                    <a:lnTo>
                      <a:pt x="1418" y="170"/>
                    </a:lnTo>
                    <a:lnTo>
                      <a:pt x="1418" y="57"/>
                    </a:lnTo>
                    <a:lnTo>
                      <a:pt x="1474" y="57"/>
                    </a:lnTo>
                    <a:lnTo>
                      <a:pt x="1474" y="170"/>
                    </a:lnTo>
                    <a:lnTo>
                      <a:pt x="1588" y="170"/>
                    </a:lnTo>
                    <a:lnTo>
                      <a:pt x="1588" y="284"/>
                    </a:lnTo>
                    <a:lnTo>
                      <a:pt x="1474" y="284"/>
                    </a:lnTo>
                    <a:lnTo>
                      <a:pt x="1474" y="341"/>
                    </a:lnTo>
                    <a:lnTo>
                      <a:pt x="1248" y="341"/>
                    </a:lnTo>
                    <a:lnTo>
                      <a:pt x="1248" y="454"/>
                    </a:lnTo>
                    <a:lnTo>
                      <a:pt x="1134" y="454"/>
                    </a:lnTo>
                    <a:lnTo>
                      <a:pt x="1134" y="511"/>
                    </a:lnTo>
                    <a:lnTo>
                      <a:pt x="1077" y="511"/>
                    </a:lnTo>
                    <a:lnTo>
                      <a:pt x="1077" y="624"/>
                    </a:lnTo>
                    <a:lnTo>
                      <a:pt x="907" y="624"/>
                    </a:lnTo>
                    <a:lnTo>
                      <a:pt x="907" y="738"/>
                    </a:lnTo>
                    <a:lnTo>
                      <a:pt x="681" y="738"/>
                    </a:lnTo>
                    <a:lnTo>
                      <a:pt x="681" y="851"/>
                    </a:lnTo>
                    <a:lnTo>
                      <a:pt x="624" y="851"/>
                    </a:lnTo>
                    <a:lnTo>
                      <a:pt x="624" y="908"/>
                    </a:lnTo>
                    <a:lnTo>
                      <a:pt x="510" y="908"/>
                    </a:lnTo>
                    <a:lnTo>
                      <a:pt x="510" y="964"/>
                    </a:lnTo>
                    <a:lnTo>
                      <a:pt x="454" y="964"/>
                    </a:lnTo>
                    <a:lnTo>
                      <a:pt x="454" y="908"/>
                    </a:lnTo>
                    <a:lnTo>
                      <a:pt x="340" y="908"/>
                    </a:lnTo>
                    <a:lnTo>
                      <a:pt x="340" y="794"/>
                    </a:lnTo>
                    <a:lnTo>
                      <a:pt x="114" y="794"/>
                    </a:lnTo>
                    <a:lnTo>
                      <a:pt x="114" y="738"/>
                    </a:lnTo>
                    <a:lnTo>
                      <a:pt x="0" y="738"/>
                    </a:lnTo>
                    <a:close/>
                  </a:path>
                </a:pathLst>
              </a:custGeom>
              <a:ln w="3175"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6650" name="Freeform 266"/>
              <p:cNvSpPr>
                <a:spLocks/>
              </p:cNvSpPr>
              <p:nvPr/>
            </p:nvSpPr>
            <p:spPr bwMode="auto">
              <a:xfrm>
                <a:off x="3081" y="4316"/>
                <a:ext cx="2381" cy="1701"/>
              </a:xfrm>
              <a:custGeom>
                <a:avLst/>
                <a:gdLst>
                  <a:gd name="T0" fmla="*/ 1928 w 2381"/>
                  <a:gd name="T1" fmla="*/ 170 h 1701"/>
                  <a:gd name="T2" fmla="*/ 1871 w 2381"/>
                  <a:gd name="T3" fmla="*/ 226 h 1701"/>
                  <a:gd name="T4" fmla="*/ 1928 w 2381"/>
                  <a:gd name="T5" fmla="*/ 396 h 1701"/>
                  <a:gd name="T6" fmla="*/ 1928 w 2381"/>
                  <a:gd name="T7" fmla="*/ 510 h 1701"/>
                  <a:gd name="T8" fmla="*/ 1984 w 2381"/>
                  <a:gd name="T9" fmla="*/ 567 h 1701"/>
                  <a:gd name="T10" fmla="*/ 1871 w 2381"/>
                  <a:gd name="T11" fmla="*/ 623 h 1701"/>
                  <a:gd name="T12" fmla="*/ 1814 w 2381"/>
                  <a:gd name="T13" fmla="*/ 680 h 1701"/>
                  <a:gd name="T14" fmla="*/ 1644 w 2381"/>
                  <a:gd name="T15" fmla="*/ 623 h 1701"/>
                  <a:gd name="T16" fmla="*/ 1474 w 2381"/>
                  <a:gd name="T17" fmla="*/ 567 h 1701"/>
                  <a:gd name="T18" fmla="*/ 1417 w 2381"/>
                  <a:gd name="T19" fmla="*/ 510 h 1701"/>
                  <a:gd name="T20" fmla="*/ 1077 w 2381"/>
                  <a:gd name="T21" fmla="*/ 453 h 1701"/>
                  <a:gd name="T22" fmla="*/ 1020 w 2381"/>
                  <a:gd name="T23" fmla="*/ 510 h 1701"/>
                  <a:gd name="T24" fmla="*/ 907 w 2381"/>
                  <a:gd name="T25" fmla="*/ 453 h 1701"/>
                  <a:gd name="T26" fmla="*/ 850 w 2381"/>
                  <a:gd name="T27" fmla="*/ 567 h 1701"/>
                  <a:gd name="T28" fmla="*/ 680 w 2381"/>
                  <a:gd name="T29" fmla="*/ 453 h 1701"/>
                  <a:gd name="T30" fmla="*/ 623 w 2381"/>
                  <a:gd name="T31" fmla="*/ 226 h 1701"/>
                  <a:gd name="T32" fmla="*/ 567 w 2381"/>
                  <a:gd name="T33" fmla="*/ 170 h 1701"/>
                  <a:gd name="T34" fmla="*/ 453 w 2381"/>
                  <a:gd name="T35" fmla="*/ 56 h 1701"/>
                  <a:gd name="T36" fmla="*/ 227 w 2381"/>
                  <a:gd name="T37" fmla="*/ 0 h 1701"/>
                  <a:gd name="T38" fmla="*/ 56 w 2381"/>
                  <a:gd name="T39" fmla="*/ 113 h 1701"/>
                  <a:gd name="T40" fmla="*/ 0 w 2381"/>
                  <a:gd name="T41" fmla="*/ 226 h 1701"/>
                  <a:gd name="T42" fmla="*/ 170 w 2381"/>
                  <a:gd name="T43" fmla="*/ 340 h 1701"/>
                  <a:gd name="T44" fmla="*/ 227 w 2381"/>
                  <a:gd name="T45" fmla="*/ 453 h 1701"/>
                  <a:gd name="T46" fmla="*/ 283 w 2381"/>
                  <a:gd name="T47" fmla="*/ 510 h 1701"/>
                  <a:gd name="T48" fmla="*/ 340 w 2381"/>
                  <a:gd name="T49" fmla="*/ 567 h 1701"/>
                  <a:gd name="T50" fmla="*/ 453 w 2381"/>
                  <a:gd name="T51" fmla="*/ 737 h 1701"/>
                  <a:gd name="T52" fmla="*/ 510 w 2381"/>
                  <a:gd name="T53" fmla="*/ 793 h 1701"/>
                  <a:gd name="T54" fmla="*/ 453 w 2381"/>
                  <a:gd name="T55" fmla="*/ 850 h 1701"/>
                  <a:gd name="T56" fmla="*/ 397 w 2381"/>
                  <a:gd name="T57" fmla="*/ 907 h 1701"/>
                  <a:gd name="T58" fmla="*/ 340 w 2381"/>
                  <a:gd name="T59" fmla="*/ 850 h 1701"/>
                  <a:gd name="T60" fmla="*/ 283 w 2381"/>
                  <a:gd name="T61" fmla="*/ 907 h 1701"/>
                  <a:gd name="T62" fmla="*/ 113 w 2381"/>
                  <a:gd name="T63" fmla="*/ 1020 h 1701"/>
                  <a:gd name="T64" fmla="*/ 227 w 2381"/>
                  <a:gd name="T65" fmla="*/ 1077 h 1701"/>
                  <a:gd name="T66" fmla="*/ 283 w 2381"/>
                  <a:gd name="T67" fmla="*/ 1360 h 1701"/>
                  <a:gd name="T68" fmla="*/ 339 w 2381"/>
                  <a:gd name="T69" fmla="*/ 1588 h 1701"/>
                  <a:gd name="T70" fmla="*/ 453 w 2381"/>
                  <a:gd name="T71" fmla="*/ 1644 h 1701"/>
                  <a:gd name="T72" fmla="*/ 567 w 2381"/>
                  <a:gd name="T73" fmla="*/ 1587 h 1701"/>
                  <a:gd name="T74" fmla="*/ 680 w 2381"/>
                  <a:gd name="T75" fmla="*/ 1530 h 1701"/>
                  <a:gd name="T76" fmla="*/ 794 w 2381"/>
                  <a:gd name="T77" fmla="*/ 1247 h 1701"/>
                  <a:gd name="T78" fmla="*/ 1020 w 2381"/>
                  <a:gd name="T79" fmla="*/ 1304 h 1701"/>
                  <a:gd name="T80" fmla="*/ 1304 w 2381"/>
                  <a:gd name="T81" fmla="*/ 1360 h 1701"/>
                  <a:gd name="T82" fmla="*/ 1361 w 2381"/>
                  <a:gd name="T83" fmla="*/ 1417 h 1701"/>
                  <a:gd name="T84" fmla="*/ 1474 w 2381"/>
                  <a:gd name="T85" fmla="*/ 1530 h 1701"/>
                  <a:gd name="T86" fmla="*/ 1587 w 2381"/>
                  <a:gd name="T87" fmla="*/ 1644 h 1701"/>
                  <a:gd name="T88" fmla="*/ 1814 w 2381"/>
                  <a:gd name="T89" fmla="*/ 1701 h 1701"/>
                  <a:gd name="T90" fmla="*/ 1928 w 2381"/>
                  <a:gd name="T91" fmla="*/ 1644 h 1701"/>
                  <a:gd name="T92" fmla="*/ 2041 w 2381"/>
                  <a:gd name="T93" fmla="*/ 1701 h 1701"/>
                  <a:gd name="T94" fmla="*/ 2154 w 2381"/>
                  <a:gd name="T95" fmla="*/ 1644 h 1701"/>
                  <a:gd name="T96" fmla="*/ 2211 w 2381"/>
                  <a:gd name="T97" fmla="*/ 1530 h 1701"/>
                  <a:gd name="T98" fmla="*/ 2154 w 2381"/>
                  <a:gd name="T99" fmla="*/ 1360 h 1701"/>
                  <a:gd name="T100" fmla="*/ 2211 w 2381"/>
                  <a:gd name="T101" fmla="*/ 1304 h 1701"/>
                  <a:gd name="T102" fmla="*/ 2324 w 2381"/>
                  <a:gd name="T103" fmla="*/ 737 h 1701"/>
                  <a:gd name="T104" fmla="*/ 2268 w 2381"/>
                  <a:gd name="T105" fmla="*/ 680 h 1701"/>
                  <a:gd name="T106" fmla="*/ 2324 w 2381"/>
                  <a:gd name="T107" fmla="*/ 567 h 1701"/>
                  <a:gd name="T108" fmla="*/ 2381 w 2381"/>
                  <a:gd name="T109" fmla="*/ 396 h 1701"/>
                  <a:gd name="T110" fmla="*/ 2324 w 2381"/>
                  <a:gd name="T111" fmla="*/ 340 h 1701"/>
                  <a:gd name="T112" fmla="*/ 2268 w 2381"/>
                  <a:gd name="T113" fmla="*/ 283 h 1701"/>
                  <a:gd name="T114" fmla="*/ 2154 w 2381"/>
                  <a:gd name="T115" fmla="*/ 226 h 1701"/>
                  <a:gd name="T116" fmla="*/ 2041 w 2381"/>
                  <a:gd name="T117" fmla="*/ 170 h 170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  <a:cxn ang="0">
                    <a:pos x="T100" y="T101"/>
                  </a:cxn>
                  <a:cxn ang="0">
                    <a:pos x="T102" y="T103"/>
                  </a:cxn>
                  <a:cxn ang="0">
                    <a:pos x="T104" y="T105"/>
                  </a:cxn>
                  <a:cxn ang="0">
                    <a:pos x="T106" y="T107"/>
                  </a:cxn>
                  <a:cxn ang="0">
                    <a:pos x="T108" y="T109"/>
                  </a:cxn>
                  <a:cxn ang="0">
                    <a:pos x="T110" y="T111"/>
                  </a:cxn>
                  <a:cxn ang="0">
                    <a:pos x="T112" y="T113"/>
                  </a:cxn>
                  <a:cxn ang="0">
                    <a:pos x="T114" y="T115"/>
                  </a:cxn>
                  <a:cxn ang="0">
                    <a:pos x="T116" y="T117"/>
                  </a:cxn>
                </a:cxnLst>
                <a:rect l="0" t="0" r="r" b="b"/>
                <a:pathLst>
                  <a:path w="2381" h="1701">
                    <a:moveTo>
                      <a:pt x="2041" y="170"/>
                    </a:moveTo>
                    <a:lnTo>
                      <a:pt x="1928" y="170"/>
                    </a:lnTo>
                    <a:lnTo>
                      <a:pt x="1928" y="226"/>
                    </a:lnTo>
                    <a:lnTo>
                      <a:pt x="1871" y="226"/>
                    </a:lnTo>
                    <a:lnTo>
                      <a:pt x="1871" y="396"/>
                    </a:lnTo>
                    <a:lnTo>
                      <a:pt x="1928" y="396"/>
                    </a:lnTo>
                    <a:lnTo>
                      <a:pt x="1928" y="453"/>
                    </a:lnTo>
                    <a:lnTo>
                      <a:pt x="1928" y="510"/>
                    </a:lnTo>
                    <a:lnTo>
                      <a:pt x="1984" y="510"/>
                    </a:lnTo>
                    <a:lnTo>
                      <a:pt x="1984" y="567"/>
                    </a:lnTo>
                    <a:lnTo>
                      <a:pt x="1871" y="567"/>
                    </a:lnTo>
                    <a:lnTo>
                      <a:pt x="1871" y="623"/>
                    </a:lnTo>
                    <a:lnTo>
                      <a:pt x="1814" y="623"/>
                    </a:lnTo>
                    <a:lnTo>
                      <a:pt x="1814" y="680"/>
                    </a:lnTo>
                    <a:lnTo>
                      <a:pt x="1644" y="680"/>
                    </a:lnTo>
                    <a:lnTo>
                      <a:pt x="1644" y="623"/>
                    </a:lnTo>
                    <a:lnTo>
                      <a:pt x="1474" y="623"/>
                    </a:lnTo>
                    <a:lnTo>
                      <a:pt x="1474" y="567"/>
                    </a:lnTo>
                    <a:lnTo>
                      <a:pt x="1417" y="567"/>
                    </a:lnTo>
                    <a:lnTo>
                      <a:pt x="1417" y="510"/>
                    </a:lnTo>
                    <a:lnTo>
                      <a:pt x="1077" y="510"/>
                    </a:lnTo>
                    <a:lnTo>
                      <a:pt x="1077" y="453"/>
                    </a:lnTo>
                    <a:lnTo>
                      <a:pt x="1020" y="453"/>
                    </a:lnTo>
                    <a:lnTo>
                      <a:pt x="1020" y="510"/>
                    </a:lnTo>
                    <a:lnTo>
                      <a:pt x="907" y="510"/>
                    </a:lnTo>
                    <a:lnTo>
                      <a:pt x="907" y="453"/>
                    </a:lnTo>
                    <a:lnTo>
                      <a:pt x="850" y="453"/>
                    </a:lnTo>
                    <a:lnTo>
                      <a:pt x="850" y="567"/>
                    </a:lnTo>
                    <a:lnTo>
                      <a:pt x="680" y="567"/>
                    </a:lnTo>
                    <a:lnTo>
                      <a:pt x="680" y="453"/>
                    </a:lnTo>
                    <a:lnTo>
                      <a:pt x="623" y="453"/>
                    </a:lnTo>
                    <a:lnTo>
                      <a:pt x="623" y="226"/>
                    </a:lnTo>
                    <a:lnTo>
                      <a:pt x="567" y="226"/>
                    </a:lnTo>
                    <a:lnTo>
                      <a:pt x="567" y="170"/>
                    </a:lnTo>
                    <a:lnTo>
                      <a:pt x="453" y="170"/>
                    </a:lnTo>
                    <a:lnTo>
                      <a:pt x="453" y="56"/>
                    </a:lnTo>
                    <a:lnTo>
                      <a:pt x="227" y="56"/>
                    </a:lnTo>
                    <a:lnTo>
                      <a:pt x="227" y="0"/>
                    </a:lnTo>
                    <a:lnTo>
                      <a:pt x="56" y="0"/>
                    </a:lnTo>
                    <a:lnTo>
                      <a:pt x="56" y="113"/>
                    </a:lnTo>
                    <a:lnTo>
                      <a:pt x="0" y="113"/>
                    </a:lnTo>
                    <a:lnTo>
                      <a:pt x="0" y="226"/>
                    </a:lnTo>
                    <a:lnTo>
                      <a:pt x="170" y="226"/>
                    </a:lnTo>
                    <a:lnTo>
                      <a:pt x="170" y="340"/>
                    </a:lnTo>
                    <a:lnTo>
                      <a:pt x="227" y="340"/>
                    </a:lnTo>
                    <a:lnTo>
                      <a:pt x="227" y="453"/>
                    </a:lnTo>
                    <a:lnTo>
                      <a:pt x="283" y="453"/>
                    </a:lnTo>
                    <a:lnTo>
                      <a:pt x="283" y="510"/>
                    </a:lnTo>
                    <a:lnTo>
                      <a:pt x="340" y="510"/>
                    </a:lnTo>
                    <a:lnTo>
                      <a:pt x="340" y="567"/>
                    </a:lnTo>
                    <a:lnTo>
                      <a:pt x="453" y="567"/>
                    </a:lnTo>
                    <a:lnTo>
                      <a:pt x="453" y="737"/>
                    </a:lnTo>
                    <a:lnTo>
                      <a:pt x="510" y="737"/>
                    </a:lnTo>
                    <a:lnTo>
                      <a:pt x="510" y="793"/>
                    </a:lnTo>
                    <a:lnTo>
                      <a:pt x="453" y="793"/>
                    </a:lnTo>
                    <a:lnTo>
                      <a:pt x="453" y="850"/>
                    </a:lnTo>
                    <a:lnTo>
                      <a:pt x="397" y="850"/>
                    </a:lnTo>
                    <a:lnTo>
                      <a:pt x="397" y="907"/>
                    </a:lnTo>
                    <a:lnTo>
                      <a:pt x="340" y="907"/>
                    </a:lnTo>
                    <a:lnTo>
                      <a:pt x="340" y="850"/>
                    </a:lnTo>
                    <a:lnTo>
                      <a:pt x="283" y="850"/>
                    </a:lnTo>
                    <a:lnTo>
                      <a:pt x="283" y="907"/>
                    </a:lnTo>
                    <a:lnTo>
                      <a:pt x="113" y="907"/>
                    </a:lnTo>
                    <a:lnTo>
                      <a:pt x="113" y="1020"/>
                    </a:lnTo>
                    <a:lnTo>
                      <a:pt x="227" y="1020"/>
                    </a:lnTo>
                    <a:lnTo>
                      <a:pt x="227" y="1077"/>
                    </a:lnTo>
                    <a:lnTo>
                      <a:pt x="283" y="1077"/>
                    </a:lnTo>
                    <a:lnTo>
                      <a:pt x="283" y="1360"/>
                    </a:lnTo>
                    <a:lnTo>
                      <a:pt x="340" y="1360"/>
                    </a:lnTo>
                    <a:lnTo>
                      <a:pt x="339" y="1588"/>
                    </a:lnTo>
                    <a:lnTo>
                      <a:pt x="453" y="1587"/>
                    </a:lnTo>
                    <a:lnTo>
                      <a:pt x="453" y="1644"/>
                    </a:lnTo>
                    <a:lnTo>
                      <a:pt x="567" y="1644"/>
                    </a:lnTo>
                    <a:lnTo>
                      <a:pt x="567" y="1587"/>
                    </a:lnTo>
                    <a:lnTo>
                      <a:pt x="680" y="1587"/>
                    </a:lnTo>
                    <a:lnTo>
                      <a:pt x="680" y="1530"/>
                    </a:lnTo>
                    <a:lnTo>
                      <a:pt x="794" y="1530"/>
                    </a:lnTo>
                    <a:lnTo>
                      <a:pt x="794" y="1247"/>
                    </a:lnTo>
                    <a:lnTo>
                      <a:pt x="1017" y="1246"/>
                    </a:lnTo>
                    <a:lnTo>
                      <a:pt x="1020" y="1304"/>
                    </a:lnTo>
                    <a:lnTo>
                      <a:pt x="1304" y="1304"/>
                    </a:lnTo>
                    <a:lnTo>
                      <a:pt x="1304" y="1360"/>
                    </a:lnTo>
                    <a:lnTo>
                      <a:pt x="1361" y="1360"/>
                    </a:lnTo>
                    <a:lnTo>
                      <a:pt x="1361" y="1417"/>
                    </a:lnTo>
                    <a:lnTo>
                      <a:pt x="1474" y="1417"/>
                    </a:lnTo>
                    <a:lnTo>
                      <a:pt x="1474" y="1530"/>
                    </a:lnTo>
                    <a:lnTo>
                      <a:pt x="1587" y="1530"/>
                    </a:lnTo>
                    <a:lnTo>
                      <a:pt x="1587" y="1644"/>
                    </a:lnTo>
                    <a:lnTo>
                      <a:pt x="1814" y="1644"/>
                    </a:lnTo>
                    <a:lnTo>
                      <a:pt x="1814" y="1701"/>
                    </a:lnTo>
                    <a:lnTo>
                      <a:pt x="1928" y="1701"/>
                    </a:lnTo>
                    <a:lnTo>
                      <a:pt x="1928" y="1644"/>
                    </a:lnTo>
                    <a:lnTo>
                      <a:pt x="2041" y="1644"/>
                    </a:lnTo>
                    <a:lnTo>
                      <a:pt x="2041" y="1701"/>
                    </a:lnTo>
                    <a:lnTo>
                      <a:pt x="2154" y="1701"/>
                    </a:lnTo>
                    <a:lnTo>
                      <a:pt x="2154" y="1644"/>
                    </a:lnTo>
                    <a:lnTo>
                      <a:pt x="2211" y="1644"/>
                    </a:lnTo>
                    <a:lnTo>
                      <a:pt x="2211" y="1530"/>
                    </a:lnTo>
                    <a:lnTo>
                      <a:pt x="2154" y="1530"/>
                    </a:lnTo>
                    <a:lnTo>
                      <a:pt x="2154" y="1360"/>
                    </a:lnTo>
                    <a:lnTo>
                      <a:pt x="2211" y="1360"/>
                    </a:lnTo>
                    <a:lnTo>
                      <a:pt x="2211" y="1304"/>
                    </a:lnTo>
                    <a:lnTo>
                      <a:pt x="2324" y="1304"/>
                    </a:lnTo>
                    <a:lnTo>
                      <a:pt x="2324" y="737"/>
                    </a:lnTo>
                    <a:lnTo>
                      <a:pt x="2268" y="737"/>
                    </a:lnTo>
                    <a:lnTo>
                      <a:pt x="2268" y="680"/>
                    </a:lnTo>
                    <a:lnTo>
                      <a:pt x="2324" y="680"/>
                    </a:lnTo>
                    <a:lnTo>
                      <a:pt x="2324" y="567"/>
                    </a:lnTo>
                    <a:lnTo>
                      <a:pt x="2381" y="567"/>
                    </a:lnTo>
                    <a:lnTo>
                      <a:pt x="2381" y="396"/>
                    </a:lnTo>
                    <a:lnTo>
                      <a:pt x="2324" y="396"/>
                    </a:lnTo>
                    <a:lnTo>
                      <a:pt x="2324" y="340"/>
                    </a:lnTo>
                    <a:lnTo>
                      <a:pt x="2268" y="340"/>
                    </a:lnTo>
                    <a:lnTo>
                      <a:pt x="2268" y="283"/>
                    </a:lnTo>
                    <a:lnTo>
                      <a:pt x="2154" y="283"/>
                    </a:lnTo>
                    <a:lnTo>
                      <a:pt x="2154" y="226"/>
                    </a:lnTo>
                    <a:lnTo>
                      <a:pt x="2041" y="226"/>
                    </a:lnTo>
                    <a:lnTo>
                      <a:pt x="2041" y="170"/>
                    </a:lnTo>
                    <a:close/>
                  </a:path>
                </a:pathLst>
              </a:custGeom>
              <a:ln w="3175"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6651" name="Freeform 267"/>
              <p:cNvSpPr>
                <a:spLocks/>
              </p:cNvSpPr>
              <p:nvPr/>
            </p:nvSpPr>
            <p:spPr bwMode="auto">
              <a:xfrm>
                <a:off x="1947" y="5903"/>
                <a:ext cx="3288" cy="1985"/>
              </a:xfrm>
              <a:custGeom>
                <a:avLst/>
                <a:gdLst>
                  <a:gd name="T0" fmla="*/ 56 w 3288"/>
                  <a:gd name="T1" fmla="*/ 1361 h 1985"/>
                  <a:gd name="T2" fmla="*/ 170 w 3288"/>
                  <a:gd name="T3" fmla="*/ 1531 h 1985"/>
                  <a:gd name="T4" fmla="*/ 340 w 3288"/>
                  <a:gd name="T5" fmla="*/ 1588 h 1985"/>
                  <a:gd name="T6" fmla="*/ 453 w 3288"/>
                  <a:gd name="T7" fmla="*/ 1701 h 1985"/>
                  <a:gd name="T8" fmla="*/ 510 w 3288"/>
                  <a:gd name="T9" fmla="*/ 1758 h 1985"/>
                  <a:gd name="T10" fmla="*/ 567 w 3288"/>
                  <a:gd name="T11" fmla="*/ 1985 h 1985"/>
                  <a:gd name="T12" fmla="*/ 737 w 3288"/>
                  <a:gd name="T13" fmla="*/ 1928 h 1985"/>
                  <a:gd name="T14" fmla="*/ 907 w 3288"/>
                  <a:gd name="T15" fmla="*/ 1815 h 1985"/>
                  <a:gd name="T16" fmla="*/ 1020 w 3288"/>
                  <a:gd name="T17" fmla="*/ 1644 h 1985"/>
                  <a:gd name="T18" fmla="*/ 1077 w 3288"/>
                  <a:gd name="T19" fmla="*/ 1531 h 1985"/>
                  <a:gd name="T20" fmla="*/ 1304 w 3288"/>
                  <a:gd name="T21" fmla="*/ 1418 h 1985"/>
                  <a:gd name="T22" fmla="*/ 1077 w 3288"/>
                  <a:gd name="T23" fmla="*/ 1248 h 1985"/>
                  <a:gd name="T24" fmla="*/ 1134 w 3288"/>
                  <a:gd name="T25" fmla="*/ 1134 h 1985"/>
                  <a:gd name="T26" fmla="*/ 1247 w 3288"/>
                  <a:gd name="T27" fmla="*/ 1191 h 1985"/>
                  <a:gd name="T28" fmla="*/ 1701 w 3288"/>
                  <a:gd name="T29" fmla="*/ 1248 h 1985"/>
                  <a:gd name="T30" fmla="*/ 1871 w 3288"/>
                  <a:gd name="T31" fmla="*/ 1361 h 1985"/>
                  <a:gd name="T32" fmla="*/ 2211 w 3288"/>
                  <a:gd name="T33" fmla="*/ 1418 h 1985"/>
                  <a:gd name="T34" fmla="*/ 2268 w 3288"/>
                  <a:gd name="T35" fmla="*/ 1304 h 1985"/>
                  <a:gd name="T36" fmla="*/ 2608 w 3288"/>
                  <a:gd name="T37" fmla="*/ 1248 h 1985"/>
                  <a:gd name="T38" fmla="*/ 2835 w 3288"/>
                  <a:gd name="T39" fmla="*/ 1077 h 1985"/>
                  <a:gd name="T40" fmla="*/ 2948 w 3288"/>
                  <a:gd name="T41" fmla="*/ 1021 h 1985"/>
                  <a:gd name="T42" fmla="*/ 3005 w 3288"/>
                  <a:gd name="T43" fmla="*/ 681 h 1985"/>
                  <a:gd name="T44" fmla="*/ 3175 w 3288"/>
                  <a:gd name="T45" fmla="*/ 624 h 1985"/>
                  <a:gd name="T46" fmla="*/ 3232 w 3288"/>
                  <a:gd name="T47" fmla="*/ 454 h 1985"/>
                  <a:gd name="T48" fmla="*/ 3175 w 3288"/>
                  <a:gd name="T49" fmla="*/ 114 h 1985"/>
                  <a:gd name="T50" fmla="*/ 3062 w 3288"/>
                  <a:gd name="T51" fmla="*/ 114 h 1985"/>
                  <a:gd name="T52" fmla="*/ 2778 w 3288"/>
                  <a:gd name="T53" fmla="*/ 57 h 1985"/>
                  <a:gd name="T54" fmla="*/ 2665 w 3288"/>
                  <a:gd name="T55" fmla="*/ 397 h 1985"/>
                  <a:gd name="T56" fmla="*/ 2495 w 3288"/>
                  <a:gd name="T57" fmla="*/ 340 h 1985"/>
                  <a:gd name="T58" fmla="*/ 2438 w 3288"/>
                  <a:gd name="T59" fmla="*/ 454 h 1985"/>
                  <a:gd name="T60" fmla="*/ 2268 w 3288"/>
                  <a:gd name="T61" fmla="*/ 510 h 1985"/>
                  <a:gd name="T62" fmla="*/ 2041 w 3288"/>
                  <a:gd name="T63" fmla="*/ 510 h 1985"/>
                  <a:gd name="T64" fmla="*/ 1928 w 3288"/>
                  <a:gd name="T65" fmla="*/ 454 h 1985"/>
                  <a:gd name="T66" fmla="*/ 1814 w 3288"/>
                  <a:gd name="T67" fmla="*/ 284 h 1985"/>
                  <a:gd name="T68" fmla="*/ 1701 w 3288"/>
                  <a:gd name="T69" fmla="*/ 227 h 1985"/>
                  <a:gd name="T70" fmla="*/ 1644 w 3288"/>
                  <a:gd name="T71" fmla="*/ 57 h 1985"/>
                  <a:gd name="T72" fmla="*/ 1531 w 3288"/>
                  <a:gd name="T73" fmla="*/ 0 h 1985"/>
                  <a:gd name="T74" fmla="*/ 1361 w 3288"/>
                  <a:gd name="T75" fmla="*/ 227 h 1985"/>
                  <a:gd name="T76" fmla="*/ 1304 w 3288"/>
                  <a:gd name="T77" fmla="*/ 284 h 1985"/>
                  <a:gd name="T78" fmla="*/ 1247 w 3288"/>
                  <a:gd name="T79" fmla="*/ 397 h 1985"/>
                  <a:gd name="T80" fmla="*/ 1247 w 3288"/>
                  <a:gd name="T81" fmla="*/ 567 h 1985"/>
                  <a:gd name="T82" fmla="*/ 1077 w 3288"/>
                  <a:gd name="T83" fmla="*/ 567 h 1985"/>
                  <a:gd name="T84" fmla="*/ 793 w 3288"/>
                  <a:gd name="T85" fmla="*/ 510 h 1985"/>
                  <a:gd name="T86" fmla="*/ 737 w 3288"/>
                  <a:gd name="T87" fmla="*/ 681 h 1985"/>
                  <a:gd name="T88" fmla="*/ 680 w 3288"/>
                  <a:gd name="T89" fmla="*/ 737 h 1985"/>
                  <a:gd name="T90" fmla="*/ 737 w 3288"/>
                  <a:gd name="T91" fmla="*/ 851 h 1985"/>
                  <a:gd name="T92" fmla="*/ 453 w 3288"/>
                  <a:gd name="T93" fmla="*/ 907 h 1985"/>
                  <a:gd name="T94" fmla="*/ 397 w 3288"/>
                  <a:gd name="T95" fmla="*/ 1134 h 1985"/>
                  <a:gd name="T96" fmla="*/ 226 w 3288"/>
                  <a:gd name="T97" fmla="*/ 1248 h 198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</a:cxnLst>
                <a:rect l="0" t="0" r="r" b="b"/>
                <a:pathLst>
                  <a:path w="3288" h="1985">
                    <a:moveTo>
                      <a:pt x="0" y="1248"/>
                    </a:moveTo>
                    <a:lnTo>
                      <a:pt x="0" y="1361"/>
                    </a:lnTo>
                    <a:lnTo>
                      <a:pt x="56" y="1361"/>
                    </a:lnTo>
                    <a:lnTo>
                      <a:pt x="56" y="1474"/>
                    </a:lnTo>
                    <a:lnTo>
                      <a:pt x="170" y="1474"/>
                    </a:lnTo>
                    <a:lnTo>
                      <a:pt x="170" y="1531"/>
                    </a:lnTo>
                    <a:lnTo>
                      <a:pt x="226" y="1531"/>
                    </a:lnTo>
                    <a:lnTo>
                      <a:pt x="226" y="1588"/>
                    </a:lnTo>
                    <a:lnTo>
                      <a:pt x="340" y="1588"/>
                    </a:lnTo>
                    <a:lnTo>
                      <a:pt x="340" y="1531"/>
                    </a:lnTo>
                    <a:lnTo>
                      <a:pt x="453" y="1531"/>
                    </a:lnTo>
                    <a:lnTo>
                      <a:pt x="453" y="1701"/>
                    </a:lnTo>
                    <a:lnTo>
                      <a:pt x="623" y="1701"/>
                    </a:lnTo>
                    <a:lnTo>
                      <a:pt x="623" y="1758"/>
                    </a:lnTo>
                    <a:lnTo>
                      <a:pt x="510" y="1758"/>
                    </a:lnTo>
                    <a:lnTo>
                      <a:pt x="510" y="1928"/>
                    </a:lnTo>
                    <a:lnTo>
                      <a:pt x="567" y="1928"/>
                    </a:lnTo>
                    <a:lnTo>
                      <a:pt x="567" y="1985"/>
                    </a:lnTo>
                    <a:lnTo>
                      <a:pt x="680" y="1985"/>
                    </a:lnTo>
                    <a:lnTo>
                      <a:pt x="680" y="1928"/>
                    </a:lnTo>
                    <a:lnTo>
                      <a:pt x="737" y="1928"/>
                    </a:lnTo>
                    <a:lnTo>
                      <a:pt x="737" y="1871"/>
                    </a:lnTo>
                    <a:lnTo>
                      <a:pt x="907" y="1871"/>
                    </a:lnTo>
                    <a:lnTo>
                      <a:pt x="907" y="1815"/>
                    </a:lnTo>
                    <a:lnTo>
                      <a:pt x="1077" y="1815"/>
                    </a:lnTo>
                    <a:lnTo>
                      <a:pt x="1077" y="1644"/>
                    </a:lnTo>
                    <a:lnTo>
                      <a:pt x="1020" y="1644"/>
                    </a:lnTo>
                    <a:lnTo>
                      <a:pt x="1020" y="1588"/>
                    </a:lnTo>
                    <a:lnTo>
                      <a:pt x="1077" y="1588"/>
                    </a:lnTo>
                    <a:lnTo>
                      <a:pt x="1077" y="1531"/>
                    </a:lnTo>
                    <a:lnTo>
                      <a:pt x="1134" y="1531"/>
                    </a:lnTo>
                    <a:lnTo>
                      <a:pt x="1134" y="1418"/>
                    </a:lnTo>
                    <a:lnTo>
                      <a:pt x="1304" y="1418"/>
                    </a:lnTo>
                    <a:lnTo>
                      <a:pt x="1304" y="1304"/>
                    </a:lnTo>
                    <a:lnTo>
                      <a:pt x="1077" y="1304"/>
                    </a:lnTo>
                    <a:lnTo>
                      <a:pt x="1077" y="1248"/>
                    </a:lnTo>
                    <a:lnTo>
                      <a:pt x="1020" y="1248"/>
                    </a:lnTo>
                    <a:lnTo>
                      <a:pt x="1020" y="1134"/>
                    </a:lnTo>
                    <a:lnTo>
                      <a:pt x="1134" y="1134"/>
                    </a:lnTo>
                    <a:lnTo>
                      <a:pt x="1134" y="1077"/>
                    </a:lnTo>
                    <a:lnTo>
                      <a:pt x="1247" y="1077"/>
                    </a:lnTo>
                    <a:lnTo>
                      <a:pt x="1247" y="1191"/>
                    </a:lnTo>
                    <a:lnTo>
                      <a:pt x="1644" y="1191"/>
                    </a:lnTo>
                    <a:lnTo>
                      <a:pt x="1644" y="1248"/>
                    </a:lnTo>
                    <a:lnTo>
                      <a:pt x="1701" y="1248"/>
                    </a:lnTo>
                    <a:lnTo>
                      <a:pt x="1701" y="1304"/>
                    </a:lnTo>
                    <a:lnTo>
                      <a:pt x="1871" y="1304"/>
                    </a:lnTo>
                    <a:lnTo>
                      <a:pt x="1871" y="1361"/>
                    </a:lnTo>
                    <a:lnTo>
                      <a:pt x="2041" y="1361"/>
                    </a:lnTo>
                    <a:lnTo>
                      <a:pt x="2041" y="1418"/>
                    </a:lnTo>
                    <a:lnTo>
                      <a:pt x="2211" y="1418"/>
                    </a:lnTo>
                    <a:lnTo>
                      <a:pt x="2211" y="1361"/>
                    </a:lnTo>
                    <a:lnTo>
                      <a:pt x="2268" y="1361"/>
                    </a:lnTo>
                    <a:lnTo>
                      <a:pt x="2268" y="1304"/>
                    </a:lnTo>
                    <a:lnTo>
                      <a:pt x="2495" y="1304"/>
                    </a:lnTo>
                    <a:lnTo>
                      <a:pt x="2495" y="1248"/>
                    </a:lnTo>
                    <a:lnTo>
                      <a:pt x="2608" y="1248"/>
                    </a:lnTo>
                    <a:lnTo>
                      <a:pt x="2608" y="1134"/>
                    </a:lnTo>
                    <a:lnTo>
                      <a:pt x="2835" y="1134"/>
                    </a:lnTo>
                    <a:lnTo>
                      <a:pt x="2835" y="1077"/>
                    </a:lnTo>
                    <a:lnTo>
                      <a:pt x="2891" y="1077"/>
                    </a:lnTo>
                    <a:lnTo>
                      <a:pt x="2891" y="1021"/>
                    </a:lnTo>
                    <a:lnTo>
                      <a:pt x="2948" y="1021"/>
                    </a:lnTo>
                    <a:lnTo>
                      <a:pt x="2948" y="851"/>
                    </a:lnTo>
                    <a:lnTo>
                      <a:pt x="3005" y="851"/>
                    </a:lnTo>
                    <a:lnTo>
                      <a:pt x="3005" y="681"/>
                    </a:lnTo>
                    <a:lnTo>
                      <a:pt x="3062" y="681"/>
                    </a:lnTo>
                    <a:lnTo>
                      <a:pt x="3062" y="624"/>
                    </a:lnTo>
                    <a:lnTo>
                      <a:pt x="3175" y="624"/>
                    </a:lnTo>
                    <a:lnTo>
                      <a:pt x="3175" y="510"/>
                    </a:lnTo>
                    <a:lnTo>
                      <a:pt x="3232" y="510"/>
                    </a:lnTo>
                    <a:lnTo>
                      <a:pt x="3232" y="454"/>
                    </a:lnTo>
                    <a:lnTo>
                      <a:pt x="3288" y="454"/>
                    </a:lnTo>
                    <a:lnTo>
                      <a:pt x="3288" y="114"/>
                    </a:lnTo>
                    <a:lnTo>
                      <a:pt x="3175" y="114"/>
                    </a:lnTo>
                    <a:lnTo>
                      <a:pt x="3175" y="57"/>
                    </a:lnTo>
                    <a:lnTo>
                      <a:pt x="3062" y="57"/>
                    </a:lnTo>
                    <a:lnTo>
                      <a:pt x="3062" y="114"/>
                    </a:lnTo>
                    <a:lnTo>
                      <a:pt x="2948" y="114"/>
                    </a:lnTo>
                    <a:lnTo>
                      <a:pt x="2948" y="57"/>
                    </a:lnTo>
                    <a:lnTo>
                      <a:pt x="2778" y="57"/>
                    </a:lnTo>
                    <a:lnTo>
                      <a:pt x="2778" y="340"/>
                    </a:lnTo>
                    <a:lnTo>
                      <a:pt x="2665" y="340"/>
                    </a:lnTo>
                    <a:lnTo>
                      <a:pt x="2665" y="397"/>
                    </a:lnTo>
                    <a:lnTo>
                      <a:pt x="2551" y="397"/>
                    </a:lnTo>
                    <a:lnTo>
                      <a:pt x="2551" y="340"/>
                    </a:lnTo>
                    <a:lnTo>
                      <a:pt x="2495" y="340"/>
                    </a:lnTo>
                    <a:lnTo>
                      <a:pt x="2495" y="397"/>
                    </a:lnTo>
                    <a:lnTo>
                      <a:pt x="2438" y="397"/>
                    </a:lnTo>
                    <a:lnTo>
                      <a:pt x="2438" y="454"/>
                    </a:lnTo>
                    <a:lnTo>
                      <a:pt x="2381" y="454"/>
                    </a:lnTo>
                    <a:lnTo>
                      <a:pt x="2381" y="510"/>
                    </a:lnTo>
                    <a:lnTo>
                      <a:pt x="2268" y="510"/>
                    </a:lnTo>
                    <a:lnTo>
                      <a:pt x="2268" y="567"/>
                    </a:lnTo>
                    <a:lnTo>
                      <a:pt x="2041" y="567"/>
                    </a:lnTo>
                    <a:lnTo>
                      <a:pt x="2041" y="510"/>
                    </a:lnTo>
                    <a:lnTo>
                      <a:pt x="1984" y="510"/>
                    </a:lnTo>
                    <a:lnTo>
                      <a:pt x="1984" y="454"/>
                    </a:lnTo>
                    <a:lnTo>
                      <a:pt x="1928" y="454"/>
                    </a:lnTo>
                    <a:lnTo>
                      <a:pt x="1928" y="340"/>
                    </a:lnTo>
                    <a:lnTo>
                      <a:pt x="1814" y="340"/>
                    </a:lnTo>
                    <a:lnTo>
                      <a:pt x="1814" y="284"/>
                    </a:lnTo>
                    <a:lnTo>
                      <a:pt x="1757" y="284"/>
                    </a:lnTo>
                    <a:lnTo>
                      <a:pt x="1757" y="227"/>
                    </a:lnTo>
                    <a:lnTo>
                      <a:pt x="1701" y="227"/>
                    </a:lnTo>
                    <a:lnTo>
                      <a:pt x="1701" y="170"/>
                    </a:lnTo>
                    <a:lnTo>
                      <a:pt x="1644" y="170"/>
                    </a:lnTo>
                    <a:lnTo>
                      <a:pt x="1644" y="57"/>
                    </a:lnTo>
                    <a:lnTo>
                      <a:pt x="1587" y="57"/>
                    </a:lnTo>
                    <a:lnTo>
                      <a:pt x="1587" y="0"/>
                    </a:lnTo>
                    <a:lnTo>
                      <a:pt x="1531" y="0"/>
                    </a:lnTo>
                    <a:lnTo>
                      <a:pt x="1531" y="57"/>
                    </a:lnTo>
                    <a:lnTo>
                      <a:pt x="1361" y="57"/>
                    </a:lnTo>
                    <a:lnTo>
                      <a:pt x="1361" y="227"/>
                    </a:lnTo>
                    <a:lnTo>
                      <a:pt x="1247" y="227"/>
                    </a:lnTo>
                    <a:lnTo>
                      <a:pt x="1247" y="284"/>
                    </a:lnTo>
                    <a:lnTo>
                      <a:pt x="1304" y="284"/>
                    </a:lnTo>
                    <a:lnTo>
                      <a:pt x="1304" y="340"/>
                    </a:lnTo>
                    <a:lnTo>
                      <a:pt x="1247" y="340"/>
                    </a:lnTo>
                    <a:lnTo>
                      <a:pt x="1247" y="397"/>
                    </a:lnTo>
                    <a:lnTo>
                      <a:pt x="1304" y="397"/>
                    </a:lnTo>
                    <a:lnTo>
                      <a:pt x="1304" y="567"/>
                    </a:lnTo>
                    <a:lnTo>
                      <a:pt x="1247" y="567"/>
                    </a:lnTo>
                    <a:lnTo>
                      <a:pt x="1247" y="624"/>
                    </a:lnTo>
                    <a:lnTo>
                      <a:pt x="1077" y="624"/>
                    </a:lnTo>
                    <a:lnTo>
                      <a:pt x="1077" y="567"/>
                    </a:lnTo>
                    <a:lnTo>
                      <a:pt x="964" y="567"/>
                    </a:lnTo>
                    <a:lnTo>
                      <a:pt x="964" y="510"/>
                    </a:lnTo>
                    <a:lnTo>
                      <a:pt x="793" y="510"/>
                    </a:lnTo>
                    <a:lnTo>
                      <a:pt x="793" y="567"/>
                    </a:lnTo>
                    <a:lnTo>
                      <a:pt x="737" y="567"/>
                    </a:lnTo>
                    <a:lnTo>
                      <a:pt x="737" y="681"/>
                    </a:lnTo>
                    <a:lnTo>
                      <a:pt x="623" y="681"/>
                    </a:lnTo>
                    <a:lnTo>
                      <a:pt x="623" y="737"/>
                    </a:lnTo>
                    <a:lnTo>
                      <a:pt x="680" y="737"/>
                    </a:lnTo>
                    <a:lnTo>
                      <a:pt x="680" y="794"/>
                    </a:lnTo>
                    <a:lnTo>
                      <a:pt x="737" y="794"/>
                    </a:lnTo>
                    <a:lnTo>
                      <a:pt x="737" y="851"/>
                    </a:lnTo>
                    <a:lnTo>
                      <a:pt x="623" y="851"/>
                    </a:lnTo>
                    <a:lnTo>
                      <a:pt x="623" y="907"/>
                    </a:lnTo>
                    <a:lnTo>
                      <a:pt x="453" y="907"/>
                    </a:lnTo>
                    <a:lnTo>
                      <a:pt x="453" y="964"/>
                    </a:lnTo>
                    <a:lnTo>
                      <a:pt x="397" y="964"/>
                    </a:lnTo>
                    <a:lnTo>
                      <a:pt x="397" y="1134"/>
                    </a:lnTo>
                    <a:lnTo>
                      <a:pt x="283" y="1134"/>
                    </a:lnTo>
                    <a:lnTo>
                      <a:pt x="226" y="1134"/>
                    </a:lnTo>
                    <a:lnTo>
                      <a:pt x="226" y="1248"/>
                    </a:lnTo>
                    <a:lnTo>
                      <a:pt x="0" y="1248"/>
                    </a:lnTo>
                    <a:close/>
                  </a:path>
                </a:pathLst>
              </a:custGeom>
              <a:ln w="3175"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6653" name="Freeform 269"/>
              <p:cNvSpPr>
                <a:spLocks/>
              </p:cNvSpPr>
              <p:nvPr/>
            </p:nvSpPr>
            <p:spPr bwMode="auto">
              <a:xfrm>
                <a:off x="3591" y="5563"/>
                <a:ext cx="1134" cy="907"/>
              </a:xfrm>
              <a:custGeom>
                <a:avLst/>
                <a:gdLst>
                  <a:gd name="T0" fmla="*/ 0 w 1134"/>
                  <a:gd name="T1" fmla="*/ 510 h 907"/>
                  <a:gd name="T2" fmla="*/ 0 w 1134"/>
                  <a:gd name="T3" fmla="*/ 397 h 907"/>
                  <a:gd name="T4" fmla="*/ 57 w 1134"/>
                  <a:gd name="T5" fmla="*/ 397 h 907"/>
                  <a:gd name="T6" fmla="*/ 57 w 1134"/>
                  <a:gd name="T7" fmla="*/ 340 h 907"/>
                  <a:gd name="T8" fmla="*/ 170 w 1134"/>
                  <a:gd name="T9" fmla="*/ 340 h 907"/>
                  <a:gd name="T10" fmla="*/ 170 w 1134"/>
                  <a:gd name="T11" fmla="*/ 283 h 907"/>
                  <a:gd name="T12" fmla="*/ 284 w 1134"/>
                  <a:gd name="T13" fmla="*/ 283 h 907"/>
                  <a:gd name="T14" fmla="*/ 284 w 1134"/>
                  <a:gd name="T15" fmla="*/ 0 h 907"/>
                  <a:gd name="T16" fmla="*/ 510 w 1134"/>
                  <a:gd name="T17" fmla="*/ 0 h 907"/>
                  <a:gd name="T18" fmla="*/ 510 w 1134"/>
                  <a:gd name="T19" fmla="*/ 57 h 907"/>
                  <a:gd name="T20" fmla="*/ 794 w 1134"/>
                  <a:gd name="T21" fmla="*/ 57 h 907"/>
                  <a:gd name="T22" fmla="*/ 794 w 1134"/>
                  <a:gd name="T23" fmla="*/ 113 h 907"/>
                  <a:gd name="T24" fmla="*/ 851 w 1134"/>
                  <a:gd name="T25" fmla="*/ 113 h 907"/>
                  <a:gd name="T26" fmla="*/ 851 w 1134"/>
                  <a:gd name="T27" fmla="*/ 170 h 907"/>
                  <a:gd name="T28" fmla="*/ 964 w 1134"/>
                  <a:gd name="T29" fmla="*/ 170 h 907"/>
                  <a:gd name="T30" fmla="*/ 964 w 1134"/>
                  <a:gd name="T31" fmla="*/ 283 h 907"/>
                  <a:gd name="T32" fmla="*/ 1077 w 1134"/>
                  <a:gd name="T33" fmla="*/ 283 h 907"/>
                  <a:gd name="T34" fmla="*/ 1077 w 1134"/>
                  <a:gd name="T35" fmla="*/ 397 h 907"/>
                  <a:gd name="T36" fmla="*/ 1134 w 1134"/>
                  <a:gd name="T37" fmla="*/ 397 h 907"/>
                  <a:gd name="T38" fmla="*/ 1134 w 1134"/>
                  <a:gd name="T39" fmla="*/ 680 h 907"/>
                  <a:gd name="T40" fmla="*/ 1021 w 1134"/>
                  <a:gd name="T41" fmla="*/ 680 h 907"/>
                  <a:gd name="T42" fmla="*/ 1021 w 1134"/>
                  <a:gd name="T43" fmla="*/ 737 h 907"/>
                  <a:gd name="T44" fmla="*/ 907 w 1134"/>
                  <a:gd name="T45" fmla="*/ 737 h 907"/>
                  <a:gd name="T46" fmla="*/ 907 w 1134"/>
                  <a:gd name="T47" fmla="*/ 680 h 907"/>
                  <a:gd name="T48" fmla="*/ 851 w 1134"/>
                  <a:gd name="T49" fmla="*/ 680 h 907"/>
                  <a:gd name="T50" fmla="*/ 851 w 1134"/>
                  <a:gd name="T51" fmla="*/ 737 h 907"/>
                  <a:gd name="T52" fmla="*/ 794 w 1134"/>
                  <a:gd name="T53" fmla="*/ 737 h 907"/>
                  <a:gd name="T54" fmla="*/ 794 w 1134"/>
                  <a:gd name="T55" fmla="*/ 794 h 907"/>
                  <a:gd name="T56" fmla="*/ 737 w 1134"/>
                  <a:gd name="T57" fmla="*/ 794 h 907"/>
                  <a:gd name="T58" fmla="*/ 737 w 1134"/>
                  <a:gd name="T59" fmla="*/ 850 h 907"/>
                  <a:gd name="T60" fmla="*/ 624 w 1134"/>
                  <a:gd name="T61" fmla="*/ 850 h 907"/>
                  <a:gd name="T62" fmla="*/ 624 w 1134"/>
                  <a:gd name="T63" fmla="*/ 907 h 907"/>
                  <a:gd name="T64" fmla="*/ 397 w 1134"/>
                  <a:gd name="T65" fmla="*/ 907 h 907"/>
                  <a:gd name="T66" fmla="*/ 397 w 1134"/>
                  <a:gd name="T67" fmla="*/ 850 h 907"/>
                  <a:gd name="T68" fmla="*/ 340 w 1134"/>
                  <a:gd name="T69" fmla="*/ 850 h 907"/>
                  <a:gd name="T70" fmla="*/ 340 w 1134"/>
                  <a:gd name="T71" fmla="*/ 794 h 907"/>
                  <a:gd name="T72" fmla="*/ 284 w 1134"/>
                  <a:gd name="T73" fmla="*/ 794 h 907"/>
                  <a:gd name="T74" fmla="*/ 284 w 1134"/>
                  <a:gd name="T75" fmla="*/ 680 h 907"/>
                  <a:gd name="T76" fmla="*/ 170 w 1134"/>
                  <a:gd name="T77" fmla="*/ 680 h 907"/>
                  <a:gd name="T78" fmla="*/ 170 w 1134"/>
                  <a:gd name="T79" fmla="*/ 624 h 907"/>
                  <a:gd name="T80" fmla="*/ 113 w 1134"/>
                  <a:gd name="T81" fmla="*/ 624 h 907"/>
                  <a:gd name="T82" fmla="*/ 113 w 1134"/>
                  <a:gd name="T83" fmla="*/ 567 h 907"/>
                  <a:gd name="T84" fmla="*/ 57 w 1134"/>
                  <a:gd name="T85" fmla="*/ 567 h 907"/>
                  <a:gd name="T86" fmla="*/ 57 w 1134"/>
                  <a:gd name="T87" fmla="*/ 510 h 907"/>
                  <a:gd name="T88" fmla="*/ 0 w 1134"/>
                  <a:gd name="T89" fmla="*/ 510 h 90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</a:cxnLst>
                <a:rect l="0" t="0" r="r" b="b"/>
                <a:pathLst>
                  <a:path w="1134" h="907">
                    <a:moveTo>
                      <a:pt x="0" y="510"/>
                    </a:moveTo>
                    <a:lnTo>
                      <a:pt x="0" y="397"/>
                    </a:lnTo>
                    <a:lnTo>
                      <a:pt x="57" y="397"/>
                    </a:lnTo>
                    <a:lnTo>
                      <a:pt x="57" y="340"/>
                    </a:lnTo>
                    <a:lnTo>
                      <a:pt x="170" y="340"/>
                    </a:lnTo>
                    <a:lnTo>
                      <a:pt x="170" y="283"/>
                    </a:lnTo>
                    <a:lnTo>
                      <a:pt x="284" y="283"/>
                    </a:lnTo>
                    <a:lnTo>
                      <a:pt x="284" y="0"/>
                    </a:lnTo>
                    <a:lnTo>
                      <a:pt x="510" y="0"/>
                    </a:lnTo>
                    <a:lnTo>
                      <a:pt x="510" y="57"/>
                    </a:lnTo>
                    <a:lnTo>
                      <a:pt x="794" y="57"/>
                    </a:lnTo>
                    <a:lnTo>
                      <a:pt x="794" y="113"/>
                    </a:lnTo>
                    <a:lnTo>
                      <a:pt x="851" y="113"/>
                    </a:lnTo>
                    <a:lnTo>
                      <a:pt x="851" y="170"/>
                    </a:lnTo>
                    <a:lnTo>
                      <a:pt x="964" y="170"/>
                    </a:lnTo>
                    <a:lnTo>
                      <a:pt x="964" y="283"/>
                    </a:lnTo>
                    <a:lnTo>
                      <a:pt x="1077" y="283"/>
                    </a:lnTo>
                    <a:lnTo>
                      <a:pt x="1077" y="397"/>
                    </a:lnTo>
                    <a:lnTo>
                      <a:pt x="1134" y="397"/>
                    </a:lnTo>
                    <a:lnTo>
                      <a:pt x="1134" y="680"/>
                    </a:lnTo>
                    <a:lnTo>
                      <a:pt x="1021" y="680"/>
                    </a:lnTo>
                    <a:lnTo>
                      <a:pt x="1021" y="737"/>
                    </a:lnTo>
                    <a:lnTo>
                      <a:pt x="907" y="737"/>
                    </a:lnTo>
                    <a:lnTo>
                      <a:pt x="907" y="680"/>
                    </a:lnTo>
                    <a:lnTo>
                      <a:pt x="851" y="680"/>
                    </a:lnTo>
                    <a:lnTo>
                      <a:pt x="851" y="737"/>
                    </a:lnTo>
                    <a:lnTo>
                      <a:pt x="794" y="737"/>
                    </a:lnTo>
                    <a:lnTo>
                      <a:pt x="794" y="794"/>
                    </a:lnTo>
                    <a:lnTo>
                      <a:pt x="737" y="794"/>
                    </a:lnTo>
                    <a:lnTo>
                      <a:pt x="737" y="850"/>
                    </a:lnTo>
                    <a:lnTo>
                      <a:pt x="624" y="850"/>
                    </a:lnTo>
                    <a:lnTo>
                      <a:pt x="624" y="907"/>
                    </a:lnTo>
                    <a:lnTo>
                      <a:pt x="397" y="907"/>
                    </a:lnTo>
                    <a:lnTo>
                      <a:pt x="397" y="850"/>
                    </a:lnTo>
                    <a:lnTo>
                      <a:pt x="340" y="850"/>
                    </a:lnTo>
                    <a:lnTo>
                      <a:pt x="340" y="794"/>
                    </a:lnTo>
                    <a:lnTo>
                      <a:pt x="284" y="794"/>
                    </a:lnTo>
                    <a:lnTo>
                      <a:pt x="284" y="680"/>
                    </a:lnTo>
                    <a:lnTo>
                      <a:pt x="170" y="680"/>
                    </a:lnTo>
                    <a:lnTo>
                      <a:pt x="170" y="624"/>
                    </a:lnTo>
                    <a:lnTo>
                      <a:pt x="113" y="624"/>
                    </a:lnTo>
                    <a:lnTo>
                      <a:pt x="113" y="567"/>
                    </a:lnTo>
                    <a:lnTo>
                      <a:pt x="57" y="567"/>
                    </a:lnTo>
                    <a:lnTo>
                      <a:pt x="57" y="510"/>
                    </a:lnTo>
                    <a:lnTo>
                      <a:pt x="0" y="510"/>
                    </a:lnTo>
                    <a:close/>
                  </a:path>
                </a:pathLst>
              </a:custGeom>
              <a:ln w="3175"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6656" name="Freeform 272"/>
              <p:cNvSpPr>
                <a:spLocks/>
              </p:cNvSpPr>
              <p:nvPr/>
            </p:nvSpPr>
            <p:spPr bwMode="auto">
              <a:xfrm>
                <a:off x="4158" y="3748"/>
                <a:ext cx="1077" cy="1248"/>
              </a:xfrm>
              <a:custGeom>
                <a:avLst/>
                <a:gdLst>
                  <a:gd name="T0" fmla="*/ 907 w 1077"/>
                  <a:gd name="T1" fmla="*/ 0 h 1248"/>
                  <a:gd name="T2" fmla="*/ 907 w 1077"/>
                  <a:gd name="T3" fmla="*/ 284 h 1248"/>
                  <a:gd name="T4" fmla="*/ 794 w 1077"/>
                  <a:gd name="T5" fmla="*/ 284 h 1248"/>
                  <a:gd name="T6" fmla="*/ 794 w 1077"/>
                  <a:gd name="T7" fmla="*/ 341 h 1248"/>
                  <a:gd name="T8" fmla="*/ 851 w 1077"/>
                  <a:gd name="T9" fmla="*/ 341 h 1248"/>
                  <a:gd name="T10" fmla="*/ 851 w 1077"/>
                  <a:gd name="T11" fmla="*/ 397 h 1248"/>
                  <a:gd name="T12" fmla="*/ 907 w 1077"/>
                  <a:gd name="T13" fmla="*/ 397 h 1248"/>
                  <a:gd name="T14" fmla="*/ 907 w 1077"/>
                  <a:gd name="T15" fmla="*/ 454 h 1248"/>
                  <a:gd name="T16" fmla="*/ 964 w 1077"/>
                  <a:gd name="T17" fmla="*/ 454 h 1248"/>
                  <a:gd name="T18" fmla="*/ 964 w 1077"/>
                  <a:gd name="T19" fmla="*/ 511 h 1248"/>
                  <a:gd name="T20" fmla="*/ 1077 w 1077"/>
                  <a:gd name="T21" fmla="*/ 511 h 1248"/>
                  <a:gd name="T22" fmla="*/ 1077 w 1077"/>
                  <a:gd name="T23" fmla="*/ 738 h 1248"/>
                  <a:gd name="T24" fmla="*/ 1021 w 1077"/>
                  <a:gd name="T25" fmla="*/ 738 h 1248"/>
                  <a:gd name="T26" fmla="*/ 1021 w 1077"/>
                  <a:gd name="T27" fmla="*/ 794 h 1248"/>
                  <a:gd name="T28" fmla="*/ 964 w 1077"/>
                  <a:gd name="T29" fmla="*/ 794 h 1248"/>
                  <a:gd name="T30" fmla="*/ 964 w 1077"/>
                  <a:gd name="T31" fmla="*/ 738 h 1248"/>
                  <a:gd name="T32" fmla="*/ 851 w 1077"/>
                  <a:gd name="T33" fmla="*/ 738 h 1248"/>
                  <a:gd name="T34" fmla="*/ 851 w 1077"/>
                  <a:gd name="T35" fmla="*/ 794 h 1248"/>
                  <a:gd name="T36" fmla="*/ 794 w 1077"/>
                  <a:gd name="T37" fmla="*/ 794 h 1248"/>
                  <a:gd name="T38" fmla="*/ 794 w 1077"/>
                  <a:gd name="T39" fmla="*/ 964 h 1248"/>
                  <a:gd name="T40" fmla="*/ 851 w 1077"/>
                  <a:gd name="T41" fmla="*/ 964 h 1248"/>
                  <a:gd name="T42" fmla="*/ 851 w 1077"/>
                  <a:gd name="T43" fmla="*/ 1078 h 1248"/>
                  <a:gd name="T44" fmla="*/ 907 w 1077"/>
                  <a:gd name="T45" fmla="*/ 1078 h 1248"/>
                  <a:gd name="T46" fmla="*/ 907 w 1077"/>
                  <a:gd name="T47" fmla="*/ 1135 h 1248"/>
                  <a:gd name="T48" fmla="*/ 794 w 1077"/>
                  <a:gd name="T49" fmla="*/ 1135 h 1248"/>
                  <a:gd name="T50" fmla="*/ 794 w 1077"/>
                  <a:gd name="T51" fmla="*/ 1191 h 1248"/>
                  <a:gd name="T52" fmla="*/ 737 w 1077"/>
                  <a:gd name="T53" fmla="*/ 1191 h 1248"/>
                  <a:gd name="T54" fmla="*/ 737 w 1077"/>
                  <a:gd name="T55" fmla="*/ 1248 h 1248"/>
                  <a:gd name="T56" fmla="*/ 567 w 1077"/>
                  <a:gd name="T57" fmla="*/ 1248 h 1248"/>
                  <a:gd name="T58" fmla="*/ 567 w 1077"/>
                  <a:gd name="T59" fmla="*/ 1191 h 1248"/>
                  <a:gd name="T60" fmla="*/ 510 w 1077"/>
                  <a:gd name="T61" fmla="*/ 1191 h 1248"/>
                  <a:gd name="T62" fmla="*/ 510 w 1077"/>
                  <a:gd name="T63" fmla="*/ 1135 h 1248"/>
                  <a:gd name="T64" fmla="*/ 454 w 1077"/>
                  <a:gd name="T65" fmla="*/ 1135 h 1248"/>
                  <a:gd name="T66" fmla="*/ 454 w 1077"/>
                  <a:gd name="T67" fmla="*/ 1078 h 1248"/>
                  <a:gd name="T68" fmla="*/ 397 w 1077"/>
                  <a:gd name="T69" fmla="*/ 1078 h 1248"/>
                  <a:gd name="T70" fmla="*/ 397 w 1077"/>
                  <a:gd name="T71" fmla="*/ 1021 h 1248"/>
                  <a:gd name="T72" fmla="*/ 284 w 1077"/>
                  <a:gd name="T73" fmla="*/ 1021 h 1248"/>
                  <a:gd name="T74" fmla="*/ 284 w 1077"/>
                  <a:gd name="T75" fmla="*/ 964 h 1248"/>
                  <a:gd name="T76" fmla="*/ 227 w 1077"/>
                  <a:gd name="T77" fmla="*/ 964 h 1248"/>
                  <a:gd name="T78" fmla="*/ 227 w 1077"/>
                  <a:gd name="T79" fmla="*/ 794 h 1248"/>
                  <a:gd name="T80" fmla="*/ 170 w 1077"/>
                  <a:gd name="T81" fmla="*/ 794 h 1248"/>
                  <a:gd name="T82" fmla="*/ 170 w 1077"/>
                  <a:gd name="T83" fmla="*/ 624 h 1248"/>
                  <a:gd name="T84" fmla="*/ 57 w 1077"/>
                  <a:gd name="T85" fmla="*/ 624 h 1248"/>
                  <a:gd name="T86" fmla="*/ 57 w 1077"/>
                  <a:gd name="T87" fmla="*/ 568 h 1248"/>
                  <a:gd name="T88" fmla="*/ 0 w 1077"/>
                  <a:gd name="T89" fmla="*/ 568 h 1248"/>
                  <a:gd name="T90" fmla="*/ 0 w 1077"/>
                  <a:gd name="T91" fmla="*/ 454 h 1248"/>
                  <a:gd name="T92" fmla="*/ 113 w 1077"/>
                  <a:gd name="T93" fmla="*/ 454 h 1248"/>
                  <a:gd name="T94" fmla="*/ 113 w 1077"/>
                  <a:gd name="T95" fmla="*/ 341 h 1248"/>
                  <a:gd name="T96" fmla="*/ 170 w 1077"/>
                  <a:gd name="T97" fmla="*/ 341 h 1248"/>
                  <a:gd name="T98" fmla="*/ 170 w 1077"/>
                  <a:gd name="T99" fmla="*/ 284 h 1248"/>
                  <a:gd name="T100" fmla="*/ 284 w 1077"/>
                  <a:gd name="T101" fmla="*/ 284 h 1248"/>
                  <a:gd name="T102" fmla="*/ 284 w 1077"/>
                  <a:gd name="T103" fmla="*/ 171 h 1248"/>
                  <a:gd name="T104" fmla="*/ 510 w 1077"/>
                  <a:gd name="T105" fmla="*/ 171 h 1248"/>
                  <a:gd name="T106" fmla="*/ 510 w 1077"/>
                  <a:gd name="T107" fmla="*/ 114 h 1248"/>
                  <a:gd name="T108" fmla="*/ 624 w 1077"/>
                  <a:gd name="T109" fmla="*/ 114 h 1248"/>
                  <a:gd name="T110" fmla="*/ 624 w 1077"/>
                  <a:gd name="T111" fmla="*/ 57 h 1248"/>
                  <a:gd name="T112" fmla="*/ 737 w 1077"/>
                  <a:gd name="T113" fmla="*/ 57 h 1248"/>
                  <a:gd name="T114" fmla="*/ 737 w 1077"/>
                  <a:gd name="T115" fmla="*/ 0 h 1248"/>
                  <a:gd name="T116" fmla="*/ 907 w 1077"/>
                  <a:gd name="T117" fmla="*/ 0 h 124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  <a:cxn ang="0">
                    <a:pos x="T100" y="T101"/>
                  </a:cxn>
                  <a:cxn ang="0">
                    <a:pos x="T102" y="T103"/>
                  </a:cxn>
                  <a:cxn ang="0">
                    <a:pos x="T104" y="T105"/>
                  </a:cxn>
                  <a:cxn ang="0">
                    <a:pos x="T106" y="T107"/>
                  </a:cxn>
                  <a:cxn ang="0">
                    <a:pos x="T108" y="T109"/>
                  </a:cxn>
                  <a:cxn ang="0">
                    <a:pos x="T110" y="T111"/>
                  </a:cxn>
                  <a:cxn ang="0">
                    <a:pos x="T112" y="T113"/>
                  </a:cxn>
                  <a:cxn ang="0">
                    <a:pos x="T114" y="T115"/>
                  </a:cxn>
                  <a:cxn ang="0">
                    <a:pos x="T116" y="T117"/>
                  </a:cxn>
                </a:cxnLst>
                <a:rect l="0" t="0" r="r" b="b"/>
                <a:pathLst>
                  <a:path w="1077" h="1248">
                    <a:moveTo>
                      <a:pt x="907" y="0"/>
                    </a:moveTo>
                    <a:lnTo>
                      <a:pt x="907" y="284"/>
                    </a:lnTo>
                    <a:lnTo>
                      <a:pt x="794" y="284"/>
                    </a:lnTo>
                    <a:lnTo>
                      <a:pt x="794" y="341"/>
                    </a:lnTo>
                    <a:lnTo>
                      <a:pt x="851" y="341"/>
                    </a:lnTo>
                    <a:lnTo>
                      <a:pt x="851" y="397"/>
                    </a:lnTo>
                    <a:lnTo>
                      <a:pt x="907" y="397"/>
                    </a:lnTo>
                    <a:lnTo>
                      <a:pt x="907" y="454"/>
                    </a:lnTo>
                    <a:lnTo>
                      <a:pt x="964" y="454"/>
                    </a:lnTo>
                    <a:lnTo>
                      <a:pt x="964" y="511"/>
                    </a:lnTo>
                    <a:lnTo>
                      <a:pt x="1077" y="511"/>
                    </a:lnTo>
                    <a:lnTo>
                      <a:pt x="1077" y="738"/>
                    </a:lnTo>
                    <a:lnTo>
                      <a:pt x="1021" y="738"/>
                    </a:lnTo>
                    <a:lnTo>
                      <a:pt x="1021" y="794"/>
                    </a:lnTo>
                    <a:lnTo>
                      <a:pt x="964" y="794"/>
                    </a:lnTo>
                    <a:lnTo>
                      <a:pt x="964" y="738"/>
                    </a:lnTo>
                    <a:lnTo>
                      <a:pt x="851" y="738"/>
                    </a:lnTo>
                    <a:lnTo>
                      <a:pt x="851" y="794"/>
                    </a:lnTo>
                    <a:lnTo>
                      <a:pt x="794" y="794"/>
                    </a:lnTo>
                    <a:lnTo>
                      <a:pt x="794" y="964"/>
                    </a:lnTo>
                    <a:lnTo>
                      <a:pt x="851" y="964"/>
                    </a:lnTo>
                    <a:lnTo>
                      <a:pt x="851" y="1078"/>
                    </a:lnTo>
                    <a:lnTo>
                      <a:pt x="907" y="1078"/>
                    </a:lnTo>
                    <a:lnTo>
                      <a:pt x="907" y="1135"/>
                    </a:lnTo>
                    <a:lnTo>
                      <a:pt x="794" y="1135"/>
                    </a:lnTo>
                    <a:lnTo>
                      <a:pt x="794" y="1191"/>
                    </a:lnTo>
                    <a:lnTo>
                      <a:pt x="737" y="1191"/>
                    </a:lnTo>
                    <a:lnTo>
                      <a:pt x="737" y="1248"/>
                    </a:lnTo>
                    <a:lnTo>
                      <a:pt x="567" y="1248"/>
                    </a:lnTo>
                    <a:lnTo>
                      <a:pt x="567" y="1191"/>
                    </a:lnTo>
                    <a:lnTo>
                      <a:pt x="510" y="1191"/>
                    </a:lnTo>
                    <a:lnTo>
                      <a:pt x="510" y="1135"/>
                    </a:lnTo>
                    <a:lnTo>
                      <a:pt x="454" y="1135"/>
                    </a:lnTo>
                    <a:lnTo>
                      <a:pt x="454" y="1078"/>
                    </a:lnTo>
                    <a:lnTo>
                      <a:pt x="397" y="1078"/>
                    </a:lnTo>
                    <a:lnTo>
                      <a:pt x="397" y="1021"/>
                    </a:lnTo>
                    <a:lnTo>
                      <a:pt x="284" y="1021"/>
                    </a:lnTo>
                    <a:lnTo>
                      <a:pt x="284" y="964"/>
                    </a:lnTo>
                    <a:lnTo>
                      <a:pt x="227" y="964"/>
                    </a:lnTo>
                    <a:lnTo>
                      <a:pt x="227" y="794"/>
                    </a:lnTo>
                    <a:lnTo>
                      <a:pt x="170" y="794"/>
                    </a:lnTo>
                    <a:lnTo>
                      <a:pt x="170" y="624"/>
                    </a:lnTo>
                    <a:lnTo>
                      <a:pt x="57" y="624"/>
                    </a:lnTo>
                    <a:lnTo>
                      <a:pt x="57" y="568"/>
                    </a:lnTo>
                    <a:lnTo>
                      <a:pt x="0" y="568"/>
                    </a:lnTo>
                    <a:lnTo>
                      <a:pt x="0" y="454"/>
                    </a:lnTo>
                    <a:lnTo>
                      <a:pt x="113" y="454"/>
                    </a:lnTo>
                    <a:lnTo>
                      <a:pt x="113" y="341"/>
                    </a:lnTo>
                    <a:lnTo>
                      <a:pt x="170" y="341"/>
                    </a:lnTo>
                    <a:lnTo>
                      <a:pt x="170" y="284"/>
                    </a:lnTo>
                    <a:lnTo>
                      <a:pt x="284" y="284"/>
                    </a:lnTo>
                    <a:lnTo>
                      <a:pt x="284" y="171"/>
                    </a:lnTo>
                    <a:lnTo>
                      <a:pt x="510" y="171"/>
                    </a:lnTo>
                    <a:lnTo>
                      <a:pt x="510" y="114"/>
                    </a:lnTo>
                    <a:lnTo>
                      <a:pt x="624" y="114"/>
                    </a:lnTo>
                    <a:lnTo>
                      <a:pt x="624" y="57"/>
                    </a:lnTo>
                    <a:lnTo>
                      <a:pt x="737" y="57"/>
                    </a:lnTo>
                    <a:lnTo>
                      <a:pt x="737" y="0"/>
                    </a:lnTo>
                    <a:lnTo>
                      <a:pt x="907" y="0"/>
                    </a:lnTo>
                    <a:close/>
                  </a:path>
                </a:pathLst>
              </a:custGeom>
              <a:ln w="3175"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6658" name="Freeform 274"/>
              <p:cNvSpPr>
                <a:spLocks/>
              </p:cNvSpPr>
              <p:nvPr/>
            </p:nvSpPr>
            <p:spPr bwMode="auto">
              <a:xfrm>
                <a:off x="3988" y="4202"/>
                <a:ext cx="397" cy="397"/>
              </a:xfrm>
              <a:custGeom>
                <a:avLst/>
                <a:gdLst>
                  <a:gd name="T0" fmla="*/ 397 w 397"/>
                  <a:gd name="T1" fmla="*/ 397 h 397"/>
                  <a:gd name="T2" fmla="*/ 227 w 397"/>
                  <a:gd name="T3" fmla="*/ 397 h 397"/>
                  <a:gd name="T4" fmla="*/ 227 w 397"/>
                  <a:gd name="T5" fmla="*/ 340 h 397"/>
                  <a:gd name="T6" fmla="*/ 170 w 397"/>
                  <a:gd name="T7" fmla="*/ 340 h 397"/>
                  <a:gd name="T8" fmla="*/ 170 w 397"/>
                  <a:gd name="T9" fmla="*/ 284 h 397"/>
                  <a:gd name="T10" fmla="*/ 57 w 397"/>
                  <a:gd name="T11" fmla="*/ 284 h 397"/>
                  <a:gd name="T12" fmla="*/ 57 w 397"/>
                  <a:gd name="T13" fmla="*/ 170 h 397"/>
                  <a:gd name="T14" fmla="*/ 0 w 397"/>
                  <a:gd name="T15" fmla="*/ 170 h 397"/>
                  <a:gd name="T16" fmla="*/ 0 w 397"/>
                  <a:gd name="T17" fmla="*/ 114 h 397"/>
                  <a:gd name="T18" fmla="*/ 113 w 397"/>
                  <a:gd name="T19" fmla="*/ 114 h 397"/>
                  <a:gd name="T20" fmla="*/ 113 w 397"/>
                  <a:gd name="T21" fmla="*/ 0 h 397"/>
                  <a:gd name="T22" fmla="*/ 170 w 397"/>
                  <a:gd name="T23" fmla="*/ 0 h 397"/>
                  <a:gd name="T24" fmla="*/ 170 w 397"/>
                  <a:gd name="T25" fmla="*/ 114 h 397"/>
                  <a:gd name="T26" fmla="*/ 227 w 397"/>
                  <a:gd name="T27" fmla="*/ 114 h 397"/>
                  <a:gd name="T28" fmla="*/ 227 w 397"/>
                  <a:gd name="T29" fmla="*/ 170 h 397"/>
                  <a:gd name="T30" fmla="*/ 340 w 397"/>
                  <a:gd name="T31" fmla="*/ 170 h 397"/>
                  <a:gd name="T32" fmla="*/ 340 w 397"/>
                  <a:gd name="T33" fmla="*/ 340 h 397"/>
                  <a:gd name="T34" fmla="*/ 397 w 397"/>
                  <a:gd name="T35" fmla="*/ 340 h 397"/>
                  <a:gd name="T36" fmla="*/ 397 w 397"/>
                  <a:gd name="T37" fmla="*/ 397 h 39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</a:cxnLst>
                <a:rect l="0" t="0" r="r" b="b"/>
                <a:pathLst>
                  <a:path w="397" h="397">
                    <a:moveTo>
                      <a:pt x="397" y="397"/>
                    </a:moveTo>
                    <a:lnTo>
                      <a:pt x="227" y="397"/>
                    </a:lnTo>
                    <a:lnTo>
                      <a:pt x="227" y="340"/>
                    </a:lnTo>
                    <a:lnTo>
                      <a:pt x="170" y="340"/>
                    </a:lnTo>
                    <a:lnTo>
                      <a:pt x="170" y="284"/>
                    </a:lnTo>
                    <a:lnTo>
                      <a:pt x="57" y="284"/>
                    </a:lnTo>
                    <a:lnTo>
                      <a:pt x="57" y="170"/>
                    </a:lnTo>
                    <a:lnTo>
                      <a:pt x="0" y="170"/>
                    </a:lnTo>
                    <a:lnTo>
                      <a:pt x="0" y="114"/>
                    </a:lnTo>
                    <a:lnTo>
                      <a:pt x="113" y="114"/>
                    </a:lnTo>
                    <a:lnTo>
                      <a:pt x="113" y="0"/>
                    </a:lnTo>
                    <a:lnTo>
                      <a:pt x="170" y="0"/>
                    </a:lnTo>
                    <a:lnTo>
                      <a:pt x="170" y="114"/>
                    </a:lnTo>
                    <a:lnTo>
                      <a:pt x="227" y="114"/>
                    </a:lnTo>
                    <a:lnTo>
                      <a:pt x="227" y="170"/>
                    </a:lnTo>
                    <a:lnTo>
                      <a:pt x="340" y="170"/>
                    </a:lnTo>
                    <a:lnTo>
                      <a:pt x="340" y="340"/>
                    </a:lnTo>
                    <a:lnTo>
                      <a:pt x="397" y="340"/>
                    </a:lnTo>
                    <a:lnTo>
                      <a:pt x="397" y="397"/>
                    </a:lnTo>
                    <a:close/>
                  </a:path>
                </a:pathLst>
              </a:custGeom>
              <a:ln w="3175"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6659" name="Freeform 275"/>
              <p:cNvSpPr>
                <a:spLocks/>
              </p:cNvSpPr>
              <p:nvPr/>
            </p:nvSpPr>
            <p:spPr bwMode="auto">
              <a:xfrm>
                <a:off x="3818" y="4316"/>
                <a:ext cx="340" cy="340"/>
              </a:xfrm>
              <a:custGeom>
                <a:avLst/>
                <a:gdLst>
                  <a:gd name="T0" fmla="*/ 57 w 340"/>
                  <a:gd name="T1" fmla="*/ 0 h 340"/>
                  <a:gd name="T2" fmla="*/ 57 w 340"/>
                  <a:gd name="T3" fmla="*/ 113 h 340"/>
                  <a:gd name="T4" fmla="*/ 0 w 340"/>
                  <a:gd name="T5" fmla="*/ 113 h 340"/>
                  <a:gd name="T6" fmla="*/ 0 w 340"/>
                  <a:gd name="T7" fmla="*/ 170 h 340"/>
                  <a:gd name="T8" fmla="*/ 0 w 340"/>
                  <a:gd name="T9" fmla="*/ 226 h 340"/>
                  <a:gd name="T10" fmla="*/ 113 w 340"/>
                  <a:gd name="T11" fmla="*/ 226 h 340"/>
                  <a:gd name="T12" fmla="*/ 113 w 340"/>
                  <a:gd name="T13" fmla="*/ 340 h 340"/>
                  <a:gd name="T14" fmla="*/ 170 w 340"/>
                  <a:gd name="T15" fmla="*/ 340 h 340"/>
                  <a:gd name="T16" fmla="*/ 170 w 340"/>
                  <a:gd name="T17" fmla="*/ 226 h 340"/>
                  <a:gd name="T18" fmla="*/ 340 w 340"/>
                  <a:gd name="T19" fmla="*/ 226 h 340"/>
                  <a:gd name="T20" fmla="*/ 340 w 340"/>
                  <a:gd name="T21" fmla="*/ 170 h 340"/>
                  <a:gd name="T22" fmla="*/ 227 w 340"/>
                  <a:gd name="T23" fmla="*/ 170 h 340"/>
                  <a:gd name="T24" fmla="*/ 227 w 340"/>
                  <a:gd name="T25" fmla="*/ 56 h 340"/>
                  <a:gd name="T26" fmla="*/ 170 w 340"/>
                  <a:gd name="T27" fmla="*/ 56 h 340"/>
                  <a:gd name="T28" fmla="*/ 170 w 340"/>
                  <a:gd name="T29" fmla="*/ 0 h 340"/>
                  <a:gd name="T30" fmla="*/ 57 w 340"/>
                  <a:gd name="T31" fmla="*/ 0 h 34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</a:cxnLst>
                <a:rect l="0" t="0" r="r" b="b"/>
                <a:pathLst>
                  <a:path w="340" h="340">
                    <a:moveTo>
                      <a:pt x="57" y="0"/>
                    </a:moveTo>
                    <a:lnTo>
                      <a:pt x="57" y="113"/>
                    </a:lnTo>
                    <a:lnTo>
                      <a:pt x="0" y="113"/>
                    </a:lnTo>
                    <a:lnTo>
                      <a:pt x="0" y="170"/>
                    </a:lnTo>
                    <a:lnTo>
                      <a:pt x="0" y="226"/>
                    </a:lnTo>
                    <a:lnTo>
                      <a:pt x="113" y="226"/>
                    </a:lnTo>
                    <a:lnTo>
                      <a:pt x="113" y="340"/>
                    </a:lnTo>
                    <a:lnTo>
                      <a:pt x="170" y="340"/>
                    </a:lnTo>
                    <a:lnTo>
                      <a:pt x="170" y="226"/>
                    </a:lnTo>
                    <a:lnTo>
                      <a:pt x="340" y="226"/>
                    </a:lnTo>
                    <a:lnTo>
                      <a:pt x="340" y="170"/>
                    </a:lnTo>
                    <a:lnTo>
                      <a:pt x="227" y="170"/>
                    </a:lnTo>
                    <a:lnTo>
                      <a:pt x="227" y="56"/>
                    </a:lnTo>
                    <a:lnTo>
                      <a:pt x="170" y="56"/>
                    </a:lnTo>
                    <a:lnTo>
                      <a:pt x="170" y="0"/>
                    </a:lnTo>
                    <a:lnTo>
                      <a:pt x="57" y="0"/>
                    </a:lnTo>
                    <a:close/>
                  </a:path>
                </a:pathLst>
              </a:custGeom>
              <a:ln w="3175"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6661" name="Freeform 277"/>
              <p:cNvSpPr>
                <a:spLocks/>
              </p:cNvSpPr>
              <p:nvPr/>
            </p:nvSpPr>
            <p:spPr bwMode="auto">
              <a:xfrm>
                <a:off x="3704" y="4486"/>
                <a:ext cx="964" cy="453"/>
              </a:xfrm>
              <a:custGeom>
                <a:avLst/>
                <a:gdLst>
                  <a:gd name="T0" fmla="*/ 964 w 964"/>
                  <a:gd name="T1" fmla="*/ 453 h 453"/>
                  <a:gd name="T2" fmla="*/ 851 w 964"/>
                  <a:gd name="T3" fmla="*/ 453 h 453"/>
                  <a:gd name="T4" fmla="*/ 851 w 964"/>
                  <a:gd name="T5" fmla="*/ 397 h 453"/>
                  <a:gd name="T6" fmla="*/ 794 w 964"/>
                  <a:gd name="T7" fmla="*/ 397 h 453"/>
                  <a:gd name="T8" fmla="*/ 794 w 964"/>
                  <a:gd name="T9" fmla="*/ 340 h 453"/>
                  <a:gd name="T10" fmla="*/ 454 w 964"/>
                  <a:gd name="T11" fmla="*/ 340 h 453"/>
                  <a:gd name="T12" fmla="*/ 454 w 964"/>
                  <a:gd name="T13" fmla="*/ 283 h 453"/>
                  <a:gd name="T14" fmla="*/ 397 w 964"/>
                  <a:gd name="T15" fmla="*/ 283 h 453"/>
                  <a:gd name="T16" fmla="*/ 397 w 964"/>
                  <a:gd name="T17" fmla="*/ 340 h 453"/>
                  <a:gd name="T18" fmla="*/ 284 w 964"/>
                  <a:gd name="T19" fmla="*/ 340 h 453"/>
                  <a:gd name="T20" fmla="*/ 284 w 964"/>
                  <a:gd name="T21" fmla="*/ 283 h 453"/>
                  <a:gd name="T22" fmla="*/ 227 w 964"/>
                  <a:gd name="T23" fmla="*/ 283 h 453"/>
                  <a:gd name="T24" fmla="*/ 227 w 964"/>
                  <a:gd name="T25" fmla="*/ 397 h 453"/>
                  <a:gd name="T26" fmla="*/ 57 w 964"/>
                  <a:gd name="T27" fmla="*/ 397 h 453"/>
                  <a:gd name="T28" fmla="*/ 57 w 964"/>
                  <a:gd name="T29" fmla="*/ 283 h 453"/>
                  <a:gd name="T30" fmla="*/ 0 w 964"/>
                  <a:gd name="T31" fmla="*/ 283 h 453"/>
                  <a:gd name="T32" fmla="*/ 0 w 964"/>
                  <a:gd name="T33" fmla="*/ 0 h 453"/>
                  <a:gd name="T34" fmla="*/ 114 w 964"/>
                  <a:gd name="T35" fmla="*/ 0 h 453"/>
                  <a:gd name="T36" fmla="*/ 114 w 964"/>
                  <a:gd name="T37" fmla="*/ 56 h 453"/>
                  <a:gd name="T38" fmla="*/ 227 w 964"/>
                  <a:gd name="T39" fmla="*/ 56 h 453"/>
                  <a:gd name="T40" fmla="*/ 227 w 964"/>
                  <a:gd name="T41" fmla="*/ 170 h 453"/>
                  <a:gd name="T42" fmla="*/ 284 w 964"/>
                  <a:gd name="T43" fmla="*/ 170 h 453"/>
                  <a:gd name="T44" fmla="*/ 284 w 964"/>
                  <a:gd name="T45" fmla="*/ 56 h 453"/>
                  <a:gd name="T46" fmla="*/ 511 w 964"/>
                  <a:gd name="T47" fmla="*/ 56 h 453"/>
                  <a:gd name="T48" fmla="*/ 511 w 964"/>
                  <a:gd name="T49" fmla="*/ 113 h 453"/>
                  <a:gd name="T50" fmla="*/ 681 w 964"/>
                  <a:gd name="T51" fmla="*/ 113 h 453"/>
                  <a:gd name="T52" fmla="*/ 681 w 964"/>
                  <a:gd name="T53" fmla="*/ 226 h 453"/>
                  <a:gd name="T54" fmla="*/ 738 w 964"/>
                  <a:gd name="T55" fmla="*/ 226 h 453"/>
                  <a:gd name="T56" fmla="*/ 738 w 964"/>
                  <a:gd name="T57" fmla="*/ 283 h 453"/>
                  <a:gd name="T58" fmla="*/ 851 w 964"/>
                  <a:gd name="T59" fmla="*/ 283 h 453"/>
                  <a:gd name="T60" fmla="*/ 851 w 964"/>
                  <a:gd name="T61" fmla="*/ 340 h 453"/>
                  <a:gd name="T62" fmla="*/ 908 w 964"/>
                  <a:gd name="T63" fmla="*/ 340 h 453"/>
                  <a:gd name="T64" fmla="*/ 908 w 964"/>
                  <a:gd name="T65" fmla="*/ 397 h 453"/>
                  <a:gd name="T66" fmla="*/ 964 w 964"/>
                  <a:gd name="T67" fmla="*/ 397 h 453"/>
                  <a:gd name="T68" fmla="*/ 964 w 964"/>
                  <a:gd name="T69" fmla="*/ 453 h 45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</a:cxnLst>
                <a:rect l="0" t="0" r="r" b="b"/>
                <a:pathLst>
                  <a:path w="964" h="453">
                    <a:moveTo>
                      <a:pt x="964" y="453"/>
                    </a:moveTo>
                    <a:lnTo>
                      <a:pt x="851" y="453"/>
                    </a:lnTo>
                    <a:lnTo>
                      <a:pt x="851" y="397"/>
                    </a:lnTo>
                    <a:lnTo>
                      <a:pt x="794" y="397"/>
                    </a:lnTo>
                    <a:lnTo>
                      <a:pt x="794" y="340"/>
                    </a:lnTo>
                    <a:lnTo>
                      <a:pt x="454" y="340"/>
                    </a:lnTo>
                    <a:lnTo>
                      <a:pt x="454" y="283"/>
                    </a:lnTo>
                    <a:lnTo>
                      <a:pt x="397" y="283"/>
                    </a:lnTo>
                    <a:lnTo>
                      <a:pt x="397" y="340"/>
                    </a:lnTo>
                    <a:lnTo>
                      <a:pt x="284" y="340"/>
                    </a:lnTo>
                    <a:lnTo>
                      <a:pt x="284" y="283"/>
                    </a:lnTo>
                    <a:lnTo>
                      <a:pt x="227" y="283"/>
                    </a:lnTo>
                    <a:lnTo>
                      <a:pt x="227" y="397"/>
                    </a:lnTo>
                    <a:lnTo>
                      <a:pt x="57" y="397"/>
                    </a:lnTo>
                    <a:lnTo>
                      <a:pt x="57" y="283"/>
                    </a:lnTo>
                    <a:lnTo>
                      <a:pt x="0" y="283"/>
                    </a:lnTo>
                    <a:lnTo>
                      <a:pt x="0" y="0"/>
                    </a:lnTo>
                    <a:lnTo>
                      <a:pt x="114" y="0"/>
                    </a:lnTo>
                    <a:lnTo>
                      <a:pt x="114" y="56"/>
                    </a:lnTo>
                    <a:lnTo>
                      <a:pt x="227" y="56"/>
                    </a:lnTo>
                    <a:lnTo>
                      <a:pt x="227" y="170"/>
                    </a:lnTo>
                    <a:lnTo>
                      <a:pt x="284" y="170"/>
                    </a:lnTo>
                    <a:lnTo>
                      <a:pt x="284" y="56"/>
                    </a:lnTo>
                    <a:lnTo>
                      <a:pt x="511" y="56"/>
                    </a:lnTo>
                    <a:lnTo>
                      <a:pt x="511" y="113"/>
                    </a:lnTo>
                    <a:lnTo>
                      <a:pt x="681" y="113"/>
                    </a:lnTo>
                    <a:lnTo>
                      <a:pt x="681" y="226"/>
                    </a:lnTo>
                    <a:lnTo>
                      <a:pt x="738" y="226"/>
                    </a:lnTo>
                    <a:lnTo>
                      <a:pt x="738" y="283"/>
                    </a:lnTo>
                    <a:lnTo>
                      <a:pt x="851" y="283"/>
                    </a:lnTo>
                    <a:lnTo>
                      <a:pt x="851" y="340"/>
                    </a:lnTo>
                    <a:lnTo>
                      <a:pt x="908" y="340"/>
                    </a:lnTo>
                    <a:lnTo>
                      <a:pt x="908" y="397"/>
                    </a:lnTo>
                    <a:lnTo>
                      <a:pt x="964" y="397"/>
                    </a:lnTo>
                    <a:lnTo>
                      <a:pt x="964" y="453"/>
                    </a:lnTo>
                    <a:close/>
                  </a:path>
                </a:pathLst>
              </a:custGeom>
              <a:ln w="3175"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6662" name="Freeform 278"/>
              <p:cNvSpPr>
                <a:spLocks/>
              </p:cNvSpPr>
              <p:nvPr/>
            </p:nvSpPr>
            <p:spPr bwMode="auto">
              <a:xfrm>
                <a:off x="2457" y="4429"/>
                <a:ext cx="1134" cy="1077"/>
              </a:xfrm>
              <a:custGeom>
                <a:avLst/>
                <a:gdLst>
                  <a:gd name="T0" fmla="*/ 907 w 1134"/>
                  <a:gd name="T1" fmla="*/ 1077 h 1077"/>
                  <a:gd name="T2" fmla="*/ 794 w 1134"/>
                  <a:gd name="T3" fmla="*/ 1077 h 1077"/>
                  <a:gd name="T4" fmla="*/ 794 w 1134"/>
                  <a:gd name="T5" fmla="*/ 964 h 1077"/>
                  <a:gd name="T6" fmla="*/ 624 w 1134"/>
                  <a:gd name="T7" fmla="*/ 964 h 1077"/>
                  <a:gd name="T8" fmla="*/ 624 w 1134"/>
                  <a:gd name="T9" fmla="*/ 907 h 1077"/>
                  <a:gd name="T10" fmla="*/ 454 w 1134"/>
                  <a:gd name="T11" fmla="*/ 907 h 1077"/>
                  <a:gd name="T12" fmla="*/ 454 w 1134"/>
                  <a:gd name="T13" fmla="*/ 850 h 1077"/>
                  <a:gd name="T14" fmla="*/ 397 w 1134"/>
                  <a:gd name="T15" fmla="*/ 850 h 1077"/>
                  <a:gd name="T16" fmla="*/ 397 w 1134"/>
                  <a:gd name="T17" fmla="*/ 794 h 1077"/>
                  <a:gd name="T18" fmla="*/ 170 w 1134"/>
                  <a:gd name="T19" fmla="*/ 794 h 1077"/>
                  <a:gd name="T20" fmla="*/ 170 w 1134"/>
                  <a:gd name="T21" fmla="*/ 737 h 1077"/>
                  <a:gd name="T22" fmla="*/ 113 w 1134"/>
                  <a:gd name="T23" fmla="*/ 737 h 1077"/>
                  <a:gd name="T24" fmla="*/ 113 w 1134"/>
                  <a:gd name="T25" fmla="*/ 624 h 1077"/>
                  <a:gd name="T26" fmla="*/ 57 w 1134"/>
                  <a:gd name="T27" fmla="*/ 624 h 1077"/>
                  <a:gd name="T28" fmla="*/ 57 w 1134"/>
                  <a:gd name="T29" fmla="*/ 567 h 1077"/>
                  <a:gd name="T30" fmla="*/ 0 w 1134"/>
                  <a:gd name="T31" fmla="*/ 567 h 1077"/>
                  <a:gd name="T32" fmla="*/ 0 w 1134"/>
                  <a:gd name="T33" fmla="*/ 510 h 1077"/>
                  <a:gd name="T34" fmla="*/ 57 w 1134"/>
                  <a:gd name="T35" fmla="*/ 510 h 1077"/>
                  <a:gd name="T36" fmla="*/ 57 w 1134"/>
                  <a:gd name="T37" fmla="*/ 454 h 1077"/>
                  <a:gd name="T38" fmla="*/ 170 w 1134"/>
                  <a:gd name="T39" fmla="*/ 454 h 1077"/>
                  <a:gd name="T40" fmla="*/ 170 w 1134"/>
                  <a:gd name="T41" fmla="*/ 510 h 1077"/>
                  <a:gd name="T42" fmla="*/ 283 w 1134"/>
                  <a:gd name="T43" fmla="*/ 510 h 1077"/>
                  <a:gd name="T44" fmla="*/ 283 w 1134"/>
                  <a:gd name="T45" fmla="*/ 454 h 1077"/>
                  <a:gd name="T46" fmla="*/ 340 w 1134"/>
                  <a:gd name="T47" fmla="*/ 454 h 1077"/>
                  <a:gd name="T48" fmla="*/ 340 w 1134"/>
                  <a:gd name="T49" fmla="*/ 227 h 1077"/>
                  <a:gd name="T50" fmla="*/ 397 w 1134"/>
                  <a:gd name="T51" fmla="*/ 227 h 1077"/>
                  <a:gd name="T52" fmla="*/ 397 w 1134"/>
                  <a:gd name="T53" fmla="*/ 113 h 1077"/>
                  <a:gd name="T54" fmla="*/ 510 w 1134"/>
                  <a:gd name="T55" fmla="*/ 113 h 1077"/>
                  <a:gd name="T56" fmla="*/ 510 w 1134"/>
                  <a:gd name="T57" fmla="*/ 0 h 1077"/>
                  <a:gd name="T58" fmla="*/ 624 w 1134"/>
                  <a:gd name="T59" fmla="*/ 0 h 1077"/>
                  <a:gd name="T60" fmla="*/ 624 w 1134"/>
                  <a:gd name="T61" fmla="*/ 113 h 1077"/>
                  <a:gd name="T62" fmla="*/ 794 w 1134"/>
                  <a:gd name="T63" fmla="*/ 113 h 1077"/>
                  <a:gd name="T64" fmla="*/ 794 w 1134"/>
                  <a:gd name="T65" fmla="*/ 227 h 1077"/>
                  <a:gd name="T66" fmla="*/ 851 w 1134"/>
                  <a:gd name="T67" fmla="*/ 227 h 1077"/>
                  <a:gd name="T68" fmla="*/ 851 w 1134"/>
                  <a:gd name="T69" fmla="*/ 340 h 1077"/>
                  <a:gd name="T70" fmla="*/ 907 w 1134"/>
                  <a:gd name="T71" fmla="*/ 340 h 1077"/>
                  <a:gd name="T72" fmla="*/ 907 w 1134"/>
                  <a:gd name="T73" fmla="*/ 397 h 1077"/>
                  <a:gd name="T74" fmla="*/ 964 w 1134"/>
                  <a:gd name="T75" fmla="*/ 397 h 1077"/>
                  <a:gd name="T76" fmla="*/ 964 w 1134"/>
                  <a:gd name="T77" fmla="*/ 454 h 1077"/>
                  <a:gd name="T78" fmla="*/ 1077 w 1134"/>
                  <a:gd name="T79" fmla="*/ 454 h 1077"/>
                  <a:gd name="T80" fmla="*/ 1077 w 1134"/>
                  <a:gd name="T81" fmla="*/ 624 h 1077"/>
                  <a:gd name="T82" fmla="*/ 1134 w 1134"/>
                  <a:gd name="T83" fmla="*/ 624 h 1077"/>
                  <a:gd name="T84" fmla="*/ 1134 w 1134"/>
                  <a:gd name="T85" fmla="*/ 680 h 1077"/>
                  <a:gd name="T86" fmla="*/ 1077 w 1134"/>
                  <a:gd name="T87" fmla="*/ 680 h 1077"/>
                  <a:gd name="T88" fmla="*/ 1077 w 1134"/>
                  <a:gd name="T89" fmla="*/ 737 h 1077"/>
                  <a:gd name="T90" fmla="*/ 1021 w 1134"/>
                  <a:gd name="T91" fmla="*/ 737 h 1077"/>
                  <a:gd name="T92" fmla="*/ 1021 w 1134"/>
                  <a:gd name="T93" fmla="*/ 794 h 1077"/>
                  <a:gd name="T94" fmla="*/ 964 w 1134"/>
                  <a:gd name="T95" fmla="*/ 794 h 1077"/>
                  <a:gd name="T96" fmla="*/ 964 w 1134"/>
                  <a:gd name="T97" fmla="*/ 737 h 1077"/>
                  <a:gd name="T98" fmla="*/ 907 w 1134"/>
                  <a:gd name="T99" fmla="*/ 737 h 1077"/>
                  <a:gd name="T100" fmla="*/ 907 w 1134"/>
                  <a:gd name="T101" fmla="*/ 794 h 1077"/>
                  <a:gd name="T102" fmla="*/ 737 w 1134"/>
                  <a:gd name="T103" fmla="*/ 794 h 1077"/>
                  <a:gd name="T104" fmla="*/ 737 w 1134"/>
                  <a:gd name="T105" fmla="*/ 907 h 1077"/>
                  <a:gd name="T106" fmla="*/ 851 w 1134"/>
                  <a:gd name="T107" fmla="*/ 907 h 1077"/>
                  <a:gd name="T108" fmla="*/ 851 w 1134"/>
                  <a:gd name="T109" fmla="*/ 964 h 1077"/>
                  <a:gd name="T110" fmla="*/ 907 w 1134"/>
                  <a:gd name="T111" fmla="*/ 964 h 1077"/>
                  <a:gd name="T112" fmla="*/ 907 w 1134"/>
                  <a:gd name="T113" fmla="*/ 1077 h 107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  <a:cxn ang="0">
                    <a:pos x="T100" y="T101"/>
                  </a:cxn>
                  <a:cxn ang="0">
                    <a:pos x="T102" y="T103"/>
                  </a:cxn>
                  <a:cxn ang="0">
                    <a:pos x="T104" y="T105"/>
                  </a:cxn>
                  <a:cxn ang="0">
                    <a:pos x="T106" y="T107"/>
                  </a:cxn>
                  <a:cxn ang="0">
                    <a:pos x="T108" y="T109"/>
                  </a:cxn>
                  <a:cxn ang="0">
                    <a:pos x="T110" y="T111"/>
                  </a:cxn>
                  <a:cxn ang="0">
                    <a:pos x="T112" y="T113"/>
                  </a:cxn>
                </a:cxnLst>
                <a:rect l="0" t="0" r="r" b="b"/>
                <a:pathLst>
                  <a:path w="1134" h="1077">
                    <a:moveTo>
                      <a:pt x="907" y="1077"/>
                    </a:moveTo>
                    <a:lnTo>
                      <a:pt x="794" y="1077"/>
                    </a:lnTo>
                    <a:lnTo>
                      <a:pt x="794" y="964"/>
                    </a:lnTo>
                    <a:lnTo>
                      <a:pt x="624" y="964"/>
                    </a:lnTo>
                    <a:lnTo>
                      <a:pt x="624" y="907"/>
                    </a:lnTo>
                    <a:lnTo>
                      <a:pt x="454" y="907"/>
                    </a:lnTo>
                    <a:lnTo>
                      <a:pt x="454" y="850"/>
                    </a:lnTo>
                    <a:lnTo>
                      <a:pt x="397" y="850"/>
                    </a:lnTo>
                    <a:lnTo>
                      <a:pt x="397" y="794"/>
                    </a:lnTo>
                    <a:lnTo>
                      <a:pt x="170" y="794"/>
                    </a:lnTo>
                    <a:lnTo>
                      <a:pt x="170" y="737"/>
                    </a:lnTo>
                    <a:lnTo>
                      <a:pt x="113" y="737"/>
                    </a:lnTo>
                    <a:lnTo>
                      <a:pt x="113" y="624"/>
                    </a:lnTo>
                    <a:lnTo>
                      <a:pt x="57" y="624"/>
                    </a:lnTo>
                    <a:lnTo>
                      <a:pt x="57" y="567"/>
                    </a:lnTo>
                    <a:lnTo>
                      <a:pt x="0" y="567"/>
                    </a:lnTo>
                    <a:lnTo>
                      <a:pt x="0" y="510"/>
                    </a:lnTo>
                    <a:lnTo>
                      <a:pt x="57" y="510"/>
                    </a:lnTo>
                    <a:lnTo>
                      <a:pt x="57" y="454"/>
                    </a:lnTo>
                    <a:lnTo>
                      <a:pt x="170" y="454"/>
                    </a:lnTo>
                    <a:lnTo>
                      <a:pt x="170" y="510"/>
                    </a:lnTo>
                    <a:lnTo>
                      <a:pt x="283" y="510"/>
                    </a:lnTo>
                    <a:lnTo>
                      <a:pt x="283" y="454"/>
                    </a:lnTo>
                    <a:lnTo>
                      <a:pt x="340" y="454"/>
                    </a:lnTo>
                    <a:lnTo>
                      <a:pt x="340" y="227"/>
                    </a:lnTo>
                    <a:lnTo>
                      <a:pt x="397" y="227"/>
                    </a:lnTo>
                    <a:lnTo>
                      <a:pt x="397" y="113"/>
                    </a:lnTo>
                    <a:lnTo>
                      <a:pt x="510" y="113"/>
                    </a:lnTo>
                    <a:lnTo>
                      <a:pt x="510" y="0"/>
                    </a:lnTo>
                    <a:lnTo>
                      <a:pt x="624" y="0"/>
                    </a:lnTo>
                    <a:lnTo>
                      <a:pt x="624" y="113"/>
                    </a:lnTo>
                    <a:lnTo>
                      <a:pt x="794" y="113"/>
                    </a:lnTo>
                    <a:lnTo>
                      <a:pt x="794" y="227"/>
                    </a:lnTo>
                    <a:lnTo>
                      <a:pt x="851" y="227"/>
                    </a:lnTo>
                    <a:lnTo>
                      <a:pt x="851" y="340"/>
                    </a:lnTo>
                    <a:lnTo>
                      <a:pt x="907" y="340"/>
                    </a:lnTo>
                    <a:lnTo>
                      <a:pt x="907" y="397"/>
                    </a:lnTo>
                    <a:lnTo>
                      <a:pt x="964" y="397"/>
                    </a:lnTo>
                    <a:lnTo>
                      <a:pt x="964" y="454"/>
                    </a:lnTo>
                    <a:lnTo>
                      <a:pt x="1077" y="454"/>
                    </a:lnTo>
                    <a:lnTo>
                      <a:pt x="1077" y="624"/>
                    </a:lnTo>
                    <a:lnTo>
                      <a:pt x="1134" y="624"/>
                    </a:lnTo>
                    <a:lnTo>
                      <a:pt x="1134" y="680"/>
                    </a:lnTo>
                    <a:lnTo>
                      <a:pt x="1077" y="680"/>
                    </a:lnTo>
                    <a:lnTo>
                      <a:pt x="1077" y="737"/>
                    </a:lnTo>
                    <a:lnTo>
                      <a:pt x="1021" y="737"/>
                    </a:lnTo>
                    <a:lnTo>
                      <a:pt x="1021" y="794"/>
                    </a:lnTo>
                    <a:lnTo>
                      <a:pt x="964" y="794"/>
                    </a:lnTo>
                    <a:lnTo>
                      <a:pt x="964" y="737"/>
                    </a:lnTo>
                    <a:lnTo>
                      <a:pt x="907" y="737"/>
                    </a:lnTo>
                    <a:lnTo>
                      <a:pt x="907" y="794"/>
                    </a:lnTo>
                    <a:lnTo>
                      <a:pt x="737" y="794"/>
                    </a:lnTo>
                    <a:lnTo>
                      <a:pt x="737" y="907"/>
                    </a:lnTo>
                    <a:lnTo>
                      <a:pt x="851" y="907"/>
                    </a:lnTo>
                    <a:lnTo>
                      <a:pt x="851" y="964"/>
                    </a:lnTo>
                    <a:lnTo>
                      <a:pt x="907" y="964"/>
                    </a:lnTo>
                    <a:lnTo>
                      <a:pt x="907" y="1077"/>
                    </a:lnTo>
                    <a:close/>
                  </a:path>
                </a:pathLst>
              </a:custGeom>
              <a:ln w="3175"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6663" name="Freeform 279"/>
              <p:cNvSpPr>
                <a:spLocks/>
              </p:cNvSpPr>
              <p:nvPr/>
            </p:nvSpPr>
            <p:spPr bwMode="auto">
              <a:xfrm>
                <a:off x="2117" y="5733"/>
                <a:ext cx="680" cy="851"/>
              </a:xfrm>
              <a:custGeom>
                <a:avLst/>
                <a:gdLst>
                  <a:gd name="T0" fmla="*/ 170 w 680"/>
                  <a:gd name="T1" fmla="*/ 567 h 851"/>
                  <a:gd name="T2" fmla="*/ 170 w 680"/>
                  <a:gd name="T3" fmla="*/ 454 h 851"/>
                  <a:gd name="T4" fmla="*/ 227 w 680"/>
                  <a:gd name="T5" fmla="*/ 454 h 851"/>
                  <a:gd name="T6" fmla="*/ 227 w 680"/>
                  <a:gd name="T7" fmla="*/ 397 h 851"/>
                  <a:gd name="T8" fmla="*/ 170 w 680"/>
                  <a:gd name="T9" fmla="*/ 397 h 851"/>
                  <a:gd name="T10" fmla="*/ 170 w 680"/>
                  <a:gd name="T11" fmla="*/ 284 h 851"/>
                  <a:gd name="T12" fmla="*/ 56 w 680"/>
                  <a:gd name="T13" fmla="*/ 284 h 851"/>
                  <a:gd name="T14" fmla="*/ 56 w 680"/>
                  <a:gd name="T15" fmla="*/ 113 h 851"/>
                  <a:gd name="T16" fmla="*/ 0 w 680"/>
                  <a:gd name="T17" fmla="*/ 113 h 851"/>
                  <a:gd name="T18" fmla="*/ 0 w 680"/>
                  <a:gd name="T19" fmla="*/ 0 h 851"/>
                  <a:gd name="T20" fmla="*/ 113 w 680"/>
                  <a:gd name="T21" fmla="*/ 0 h 851"/>
                  <a:gd name="T22" fmla="*/ 113 w 680"/>
                  <a:gd name="T23" fmla="*/ 57 h 851"/>
                  <a:gd name="T24" fmla="*/ 227 w 680"/>
                  <a:gd name="T25" fmla="*/ 57 h 851"/>
                  <a:gd name="T26" fmla="*/ 227 w 680"/>
                  <a:gd name="T27" fmla="*/ 0 h 851"/>
                  <a:gd name="T28" fmla="*/ 397 w 680"/>
                  <a:gd name="T29" fmla="*/ 0 h 851"/>
                  <a:gd name="T30" fmla="*/ 397 w 680"/>
                  <a:gd name="T31" fmla="*/ 57 h 851"/>
                  <a:gd name="T32" fmla="*/ 453 w 680"/>
                  <a:gd name="T33" fmla="*/ 57 h 851"/>
                  <a:gd name="T34" fmla="*/ 453 w 680"/>
                  <a:gd name="T35" fmla="*/ 170 h 851"/>
                  <a:gd name="T36" fmla="*/ 510 w 680"/>
                  <a:gd name="T37" fmla="*/ 170 h 851"/>
                  <a:gd name="T38" fmla="*/ 510 w 680"/>
                  <a:gd name="T39" fmla="*/ 397 h 851"/>
                  <a:gd name="T40" fmla="*/ 567 w 680"/>
                  <a:gd name="T41" fmla="*/ 397 h 851"/>
                  <a:gd name="T42" fmla="*/ 567 w 680"/>
                  <a:gd name="T43" fmla="*/ 567 h 851"/>
                  <a:gd name="T44" fmla="*/ 623 w 680"/>
                  <a:gd name="T45" fmla="*/ 567 h 851"/>
                  <a:gd name="T46" fmla="*/ 623 w 680"/>
                  <a:gd name="T47" fmla="*/ 624 h 851"/>
                  <a:gd name="T48" fmla="*/ 680 w 680"/>
                  <a:gd name="T49" fmla="*/ 624 h 851"/>
                  <a:gd name="T50" fmla="*/ 680 w 680"/>
                  <a:gd name="T51" fmla="*/ 680 h 851"/>
                  <a:gd name="T52" fmla="*/ 623 w 680"/>
                  <a:gd name="T53" fmla="*/ 680 h 851"/>
                  <a:gd name="T54" fmla="*/ 623 w 680"/>
                  <a:gd name="T55" fmla="*/ 737 h 851"/>
                  <a:gd name="T56" fmla="*/ 567 w 680"/>
                  <a:gd name="T57" fmla="*/ 737 h 851"/>
                  <a:gd name="T58" fmla="*/ 567 w 680"/>
                  <a:gd name="T59" fmla="*/ 851 h 851"/>
                  <a:gd name="T60" fmla="*/ 397 w 680"/>
                  <a:gd name="T61" fmla="*/ 851 h 851"/>
                  <a:gd name="T62" fmla="*/ 397 w 680"/>
                  <a:gd name="T63" fmla="*/ 794 h 851"/>
                  <a:gd name="T64" fmla="*/ 340 w 680"/>
                  <a:gd name="T65" fmla="*/ 794 h 851"/>
                  <a:gd name="T66" fmla="*/ 340 w 680"/>
                  <a:gd name="T67" fmla="*/ 737 h 851"/>
                  <a:gd name="T68" fmla="*/ 283 w 680"/>
                  <a:gd name="T69" fmla="*/ 737 h 851"/>
                  <a:gd name="T70" fmla="*/ 283 w 680"/>
                  <a:gd name="T71" fmla="*/ 680 h 851"/>
                  <a:gd name="T72" fmla="*/ 340 w 680"/>
                  <a:gd name="T73" fmla="*/ 680 h 851"/>
                  <a:gd name="T74" fmla="*/ 340 w 680"/>
                  <a:gd name="T75" fmla="*/ 567 h 851"/>
                  <a:gd name="T76" fmla="*/ 170 w 680"/>
                  <a:gd name="T77" fmla="*/ 567 h 85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</a:cxnLst>
                <a:rect l="0" t="0" r="r" b="b"/>
                <a:pathLst>
                  <a:path w="680" h="851">
                    <a:moveTo>
                      <a:pt x="170" y="567"/>
                    </a:moveTo>
                    <a:lnTo>
                      <a:pt x="170" y="454"/>
                    </a:lnTo>
                    <a:lnTo>
                      <a:pt x="227" y="454"/>
                    </a:lnTo>
                    <a:lnTo>
                      <a:pt x="227" y="397"/>
                    </a:lnTo>
                    <a:lnTo>
                      <a:pt x="170" y="397"/>
                    </a:lnTo>
                    <a:lnTo>
                      <a:pt x="170" y="284"/>
                    </a:lnTo>
                    <a:lnTo>
                      <a:pt x="56" y="284"/>
                    </a:lnTo>
                    <a:lnTo>
                      <a:pt x="56" y="113"/>
                    </a:lnTo>
                    <a:lnTo>
                      <a:pt x="0" y="113"/>
                    </a:lnTo>
                    <a:lnTo>
                      <a:pt x="0" y="0"/>
                    </a:lnTo>
                    <a:lnTo>
                      <a:pt x="113" y="0"/>
                    </a:lnTo>
                    <a:lnTo>
                      <a:pt x="113" y="57"/>
                    </a:lnTo>
                    <a:lnTo>
                      <a:pt x="227" y="57"/>
                    </a:lnTo>
                    <a:lnTo>
                      <a:pt x="227" y="0"/>
                    </a:lnTo>
                    <a:lnTo>
                      <a:pt x="397" y="0"/>
                    </a:lnTo>
                    <a:lnTo>
                      <a:pt x="397" y="57"/>
                    </a:lnTo>
                    <a:lnTo>
                      <a:pt x="453" y="57"/>
                    </a:lnTo>
                    <a:lnTo>
                      <a:pt x="453" y="170"/>
                    </a:lnTo>
                    <a:lnTo>
                      <a:pt x="510" y="170"/>
                    </a:lnTo>
                    <a:lnTo>
                      <a:pt x="510" y="397"/>
                    </a:lnTo>
                    <a:lnTo>
                      <a:pt x="567" y="397"/>
                    </a:lnTo>
                    <a:lnTo>
                      <a:pt x="567" y="567"/>
                    </a:lnTo>
                    <a:lnTo>
                      <a:pt x="623" y="567"/>
                    </a:lnTo>
                    <a:lnTo>
                      <a:pt x="623" y="624"/>
                    </a:lnTo>
                    <a:lnTo>
                      <a:pt x="680" y="624"/>
                    </a:lnTo>
                    <a:lnTo>
                      <a:pt x="680" y="680"/>
                    </a:lnTo>
                    <a:lnTo>
                      <a:pt x="623" y="680"/>
                    </a:lnTo>
                    <a:lnTo>
                      <a:pt x="623" y="737"/>
                    </a:lnTo>
                    <a:lnTo>
                      <a:pt x="567" y="737"/>
                    </a:lnTo>
                    <a:lnTo>
                      <a:pt x="567" y="851"/>
                    </a:lnTo>
                    <a:lnTo>
                      <a:pt x="397" y="851"/>
                    </a:lnTo>
                    <a:lnTo>
                      <a:pt x="397" y="794"/>
                    </a:lnTo>
                    <a:lnTo>
                      <a:pt x="340" y="794"/>
                    </a:lnTo>
                    <a:lnTo>
                      <a:pt x="340" y="737"/>
                    </a:lnTo>
                    <a:lnTo>
                      <a:pt x="283" y="737"/>
                    </a:lnTo>
                    <a:lnTo>
                      <a:pt x="283" y="680"/>
                    </a:lnTo>
                    <a:lnTo>
                      <a:pt x="340" y="680"/>
                    </a:lnTo>
                    <a:lnTo>
                      <a:pt x="340" y="567"/>
                    </a:lnTo>
                    <a:lnTo>
                      <a:pt x="170" y="567"/>
                    </a:lnTo>
                    <a:close/>
                  </a:path>
                </a:pathLst>
              </a:custGeom>
              <a:ln w="3175"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6664" name="Freeform 280"/>
              <p:cNvSpPr>
                <a:spLocks/>
              </p:cNvSpPr>
              <p:nvPr/>
            </p:nvSpPr>
            <p:spPr bwMode="auto">
              <a:xfrm>
                <a:off x="1720" y="5450"/>
                <a:ext cx="624" cy="907"/>
              </a:xfrm>
              <a:custGeom>
                <a:avLst/>
                <a:gdLst>
                  <a:gd name="T0" fmla="*/ 283 w 624"/>
                  <a:gd name="T1" fmla="*/ 56 h 907"/>
                  <a:gd name="T2" fmla="*/ 283 w 624"/>
                  <a:gd name="T3" fmla="*/ 170 h 907"/>
                  <a:gd name="T4" fmla="*/ 397 w 624"/>
                  <a:gd name="T5" fmla="*/ 170 h 907"/>
                  <a:gd name="T6" fmla="*/ 397 w 624"/>
                  <a:gd name="T7" fmla="*/ 396 h 907"/>
                  <a:gd name="T8" fmla="*/ 453 w 624"/>
                  <a:gd name="T9" fmla="*/ 396 h 907"/>
                  <a:gd name="T10" fmla="*/ 453 w 624"/>
                  <a:gd name="T11" fmla="*/ 567 h 907"/>
                  <a:gd name="T12" fmla="*/ 567 w 624"/>
                  <a:gd name="T13" fmla="*/ 567 h 907"/>
                  <a:gd name="T14" fmla="*/ 567 w 624"/>
                  <a:gd name="T15" fmla="*/ 680 h 907"/>
                  <a:gd name="T16" fmla="*/ 624 w 624"/>
                  <a:gd name="T17" fmla="*/ 680 h 907"/>
                  <a:gd name="T18" fmla="*/ 624 w 624"/>
                  <a:gd name="T19" fmla="*/ 737 h 907"/>
                  <a:gd name="T20" fmla="*/ 567 w 624"/>
                  <a:gd name="T21" fmla="*/ 737 h 907"/>
                  <a:gd name="T22" fmla="*/ 567 w 624"/>
                  <a:gd name="T23" fmla="*/ 850 h 907"/>
                  <a:gd name="T24" fmla="*/ 510 w 624"/>
                  <a:gd name="T25" fmla="*/ 850 h 907"/>
                  <a:gd name="T26" fmla="*/ 510 w 624"/>
                  <a:gd name="T27" fmla="*/ 793 h 907"/>
                  <a:gd name="T28" fmla="*/ 453 w 624"/>
                  <a:gd name="T29" fmla="*/ 793 h 907"/>
                  <a:gd name="T30" fmla="*/ 453 w 624"/>
                  <a:gd name="T31" fmla="*/ 850 h 907"/>
                  <a:gd name="T32" fmla="*/ 397 w 624"/>
                  <a:gd name="T33" fmla="*/ 850 h 907"/>
                  <a:gd name="T34" fmla="*/ 397 w 624"/>
                  <a:gd name="T35" fmla="*/ 907 h 907"/>
                  <a:gd name="T36" fmla="*/ 340 w 624"/>
                  <a:gd name="T37" fmla="*/ 907 h 907"/>
                  <a:gd name="T38" fmla="*/ 340 w 624"/>
                  <a:gd name="T39" fmla="*/ 850 h 907"/>
                  <a:gd name="T40" fmla="*/ 283 w 624"/>
                  <a:gd name="T41" fmla="*/ 850 h 907"/>
                  <a:gd name="T42" fmla="*/ 283 w 624"/>
                  <a:gd name="T43" fmla="*/ 737 h 907"/>
                  <a:gd name="T44" fmla="*/ 0 w 624"/>
                  <a:gd name="T45" fmla="*/ 737 h 907"/>
                  <a:gd name="T46" fmla="*/ 0 w 624"/>
                  <a:gd name="T47" fmla="*/ 567 h 907"/>
                  <a:gd name="T48" fmla="*/ 57 w 624"/>
                  <a:gd name="T49" fmla="*/ 567 h 907"/>
                  <a:gd name="T50" fmla="*/ 57 w 624"/>
                  <a:gd name="T51" fmla="*/ 396 h 907"/>
                  <a:gd name="T52" fmla="*/ 0 w 624"/>
                  <a:gd name="T53" fmla="*/ 396 h 907"/>
                  <a:gd name="T54" fmla="*/ 0 w 624"/>
                  <a:gd name="T55" fmla="*/ 340 h 907"/>
                  <a:gd name="T56" fmla="*/ 57 w 624"/>
                  <a:gd name="T57" fmla="*/ 340 h 907"/>
                  <a:gd name="T58" fmla="*/ 57 w 624"/>
                  <a:gd name="T59" fmla="*/ 226 h 907"/>
                  <a:gd name="T60" fmla="*/ 170 w 624"/>
                  <a:gd name="T61" fmla="*/ 226 h 907"/>
                  <a:gd name="T62" fmla="*/ 170 w 624"/>
                  <a:gd name="T63" fmla="*/ 0 h 907"/>
                  <a:gd name="T64" fmla="*/ 227 w 624"/>
                  <a:gd name="T65" fmla="*/ 0 h 907"/>
                  <a:gd name="T66" fmla="*/ 227 w 624"/>
                  <a:gd name="T67" fmla="*/ 56 h 907"/>
                  <a:gd name="T68" fmla="*/ 283 w 624"/>
                  <a:gd name="T69" fmla="*/ 56 h 90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</a:cxnLst>
                <a:rect l="0" t="0" r="r" b="b"/>
                <a:pathLst>
                  <a:path w="624" h="907">
                    <a:moveTo>
                      <a:pt x="283" y="56"/>
                    </a:moveTo>
                    <a:lnTo>
                      <a:pt x="283" y="170"/>
                    </a:lnTo>
                    <a:lnTo>
                      <a:pt x="397" y="170"/>
                    </a:lnTo>
                    <a:lnTo>
                      <a:pt x="397" y="396"/>
                    </a:lnTo>
                    <a:lnTo>
                      <a:pt x="453" y="396"/>
                    </a:lnTo>
                    <a:lnTo>
                      <a:pt x="453" y="567"/>
                    </a:lnTo>
                    <a:lnTo>
                      <a:pt x="567" y="567"/>
                    </a:lnTo>
                    <a:lnTo>
                      <a:pt x="567" y="680"/>
                    </a:lnTo>
                    <a:lnTo>
                      <a:pt x="624" y="680"/>
                    </a:lnTo>
                    <a:lnTo>
                      <a:pt x="624" y="737"/>
                    </a:lnTo>
                    <a:lnTo>
                      <a:pt x="567" y="737"/>
                    </a:lnTo>
                    <a:lnTo>
                      <a:pt x="567" y="850"/>
                    </a:lnTo>
                    <a:lnTo>
                      <a:pt x="510" y="850"/>
                    </a:lnTo>
                    <a:lnTo>
                      <a:pt x="510" y="793"/>
                    </a:lnTo>
                    <a:lnTo>
                      <a:pt x="453" y="793"/>
                    </a:lnTo>
                    <a:lnTo>
                      <a:pt x="453" y="850"/>
                    </a:lnTo>
                    <a:lnTo>
                      <a:pt x="397" y="850"/>
                    </a:lnTo>
                    <a:lnTo>
                      <a:pt x="397" y="907"/>
                    </a:lnTo>
                    <a:lnTo>
                      <a:pt x="340" y="907"/>
                    </a:lnTo>
                    <a:lnTo>
                      <a:pt x="340" y="850"/>
                    </a:lnTo>
                    <a:lnTo>
                      <a:pt x="283" y="850"/>
                    </a:lnTo>
                    <a:lnTo>
                      <a:pt x="283" y="737"/>
                    </a:lnTo>
                    <a:lnTo>
                      <a:pt x="0" y="737"/>
                    </a:lnTo>
                    <a:lnTo>
                      <a:pt x="0" y="567"/>
                    </a:lnTo>
                    <a:lnTo>
                      <a:pt x="57" y="567"/>
                    </a:lnTo>
                    <a:lnTo>
                      <a:pt x="57" y="396"/>
                    </a:lnTo>
                    <a:lnTo>
                      <a:pt x="0" y="396"/>
                    </a:lnTo>
                    <a:lnTo>
                      <a:pt x="0" y="340"/>
                    </a:lnTo>
                    <a:lnTo>
                      <a:pt x="57" y="340"/>
                    </a:lnTo>
                    <a:lnTo>
                      <a:pt x="57" y="226"/>
                    </a:lnTo>
                    <a:lnTo>
                      <a:pt x="170" y="226"/>
                    </a:lnTo>
                    <a:lnTo>
                      <a:pt x="170" y="0"/>
                    </a:lnTo>
                    <a:lnTo>
                      <a:pt x="227" y="0"/>
                    </a:lnTo>
                    <a:lnTo>
                      <a:pt x="227" y="56"/>
                    </a:lnTo>
                    <a:lnTo>
                      <a:pt x="283" y="56"/>
                    </a:lnTo>
                    <a:close/>
                  </a:path>
                </a:pathLst>
              </a:custGeom>
              <a:ln w="3175"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6665" name="Freeform 281"/>
              <p:cNvSpPr>
                <a:spLocks/>
              </p:cNvSpPr>
              <p:nvPr/>
            </p:nvSpPr>
            <p:spPr bwMode="auto">
              <a:xfrm>
                <a:off x="1947" y="5053"/>
                <a:ext cx="510" cy="737"/>
              </a:xfrm>
              <a:custGeom>
                <a:avLst/>
                <a:gdLst>
                  <a:gd name="T0" fmla="*/ 340 w 510"/>
                  <a:gd name="T1" fmla="*/ 56 h 737"/>
                  <a:gd name="T2" fmla="*/ 113 w 510"/>
                  <a:gd name="T3" fmla="*/ 56 h 737"/>
                  <a:gd name="T4" fmla="*/ 113 w 510"/>
                  <a:gd name="T5" fmla="*/ 0 h 737"/>
                  <a:gd name="T6" fmla="*/ 56 w 510"/>
                  <a:gd name="T7" fmla="*/ 0 h 737"/>
                  <a:gd name="T8" fmla="*/ 56 w 510"/>
                  <a:gd name="T9" fmla="*/ 56 h 737"/>
                  <a:gd name="T10" fmla="*/ 0 w 510"/>
                  <a:gd name="T11" fmla="*/ 56 h 737"/>
                  <a:gd name="T12" fmla="*/ 0 w 510"/>
                  <a:gd name="T13" fmla="*/ 340 h 737"/>
                  <a:gd name="T14" fmla="*/ 56 w 510"/>
                  <a:gd name="T15" fmla="*/ 340 h 737"/>
                  <a:gd name="T16" fmla="*/ 56 w 510"/>
                  <a:gd name="T17" fmla="*/ 567 h 737"/>
                  <a:gd name="T18" fmla="*/ 170 w 510"/>
                  <a:gd name="T19" fmla="*/ 567 h 737"/>
                  <a:gd name="T20" fmla="*/ 170 w 510"/>
                  <a:gd name="T21" fmla="*/ 680 h 737"/>
                  <a:gd name="T22" fmla="*/ 283 w 510"/>
                  <a:gd name="T23" fmla="*/ 680 h 737"/>
                  <a:gd name="T24" fmla="*/ 283 w 510"/>
                  <a:gd name="T25" fmla="*/ 737 h 737"/>
                  <a:gd name="T26" fmla="*/ 397 w 510"/>
                  <a:gd name="T27" fmla="*/ 737 h 737"/>
                  <a:gd name="T28" fmla="*/ 397 w 510"/>
                  <a:gd name="T29" fmla="*/ 680 h 737"/>
                  <a:gd name="T30" fmla="*/ 510 w 510"/>
                  <a:gd name="T31" fmla="*/ 680 h 737"/>
                  <a:gd name="T32" fmla="*/ 510 w 510"/>
                  <a:gd name="T33" fmla="*/ 567 h 737"/>
                  <a:gd name="T34" fmla="*/ 397 w 510"/>
                  <a:gd name="T35" fmla="*/ 567 h 737"/>
                  <a:gd name="T36" fmla="*/ 397 w 510"/>
                  <a:gd name="T37" fmla="*/ 510 h 737"/>
                  <a:gd name="T38" fmla="*/ 453 w 510"/>
                  <a:gd name="T39" fmla="*/ 510 h 737"/>
                  <a:gd name="T40" fmla="*/ 453 w 510"/>
                  <a:gd name="T41" fmla="*/ 453 h 737"/>
                  <a:gd name="T42" fmla="*/ 510 w 510"/>
                  <a:gd name="T43" fmla="*/ 453 h 737"/>
                  <a:gd name="T44" fmla="*/ 510 w 510"/>
                  <a:gd name="T45" fmla="*/ 340 h 737"/>
                  <a:gd name="T46" fmla="*/ 453 w 510"/>
                  <a:gd name="T47" fmla="*/ 340 h 737"/>
                  <a:gd name="T48" fmla="*/ 453 w 510"/>
                  <a:gd name="T49" fmla="*/ 170 h 737"/>
                  <a:gd name="T50" fmla="*/ 397 w 510"/>
                  <a:gd name="T51" fmla="*/ 170 h 737"/>
                  <a:gd name="T52" fmla="*/ 397 w 510"/>
                  <a:gd name="T53" fmla="*/ 113 h 737"/>
                  <a:gd name="T54" fmla="*/ 340 w 510"/>
                  <a:gd name="T55" fmla="*/ 113 h 737"/>
                  <a:gd name="T56" fmla="*/ 340 w 510"/>
                  <a:gd name="T57" fmla="*/ 56 h 73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</a:cxnLst>
                <a:rect l="0" t="0" r="r" b="b"/>
                <a:pathLst>
                  <a:path w="510" h="737">
                    <a:moveTo>
                      <a:pt x="340" y="56"/>
                    </a:moveTo>
                    <a:lnTo>
                      <a:pt x="113" y="56"/>
                    </a:lnTo>
                    <a:lnTo>
                      <a:pt x="113" y="0"/>
                    </a:lnTo>
                    <a:lnTo>
                      <a:pt x="56" y="0"/>
                    </a:lnTo>
                    <a:lnTo>
                      <a:pt x="56" y="56"/>
                    </a:lnTo>
                    <a:lnTo>
                      <a:pt x="0" y="56"/>
                    </a:lnTo>
                    <a:lnTo>
                      <a:pt x="0" y="340"/>
                    </a:lnTo>
                    <a:lnTo>
                      <a:pt x="56" y="340"/>
                    </a:lnTo>
                    <a:lnTo>
                      <a:pt x="56" y="567"/>
                    </a:lnTo>
                    <a:lnTo>
                      <a:pt x="170" y="567"/>
                    </a:lnTo>
                    <a:lnTo>
                      <a:pt x="170" y="680"/>
                    </a:lnTo>
                    <a:lnTo>
                      <a:pt x="283" y="680"/>
                    </a:lnTo>
                    <a:lnTo>
                      <a:pt x="283" y="737"/>
                    </a:lnTo>
                    <a:lnTo>
                      <a:pt x="397" y="737"/>
                    </a:lnTo>
                    <a:lnTo>
                      <a:pt x="397" y="680"/>
                    </a:lnTo>
                    <a:lnTo>
                      <a:pt x="510" y="680"/>
                    </a:lnTo>
                    <a:lnTo>
                      <a:pt x="510" y="567"/>
                    </a:lnTo>
                    <a:lnTo>
                      <a:pt x="397" y="567"/>
                    </a:lnTo>
                    <a:lnTo>
                      <a:pt x="397" y="510"/>
                    </a:lnTo>
                    <a:lnTo>
                      <a:pt x="453" y="510"/>
                    </a:lnTo>
                    <a:lnTo>
                      <a:pt x="453" y="453"/>
                    </a:lnTo>
                    <a:lnTo>
                      <a:pt x="510" y="453"/>
                    </a:lnTo>
                    <a:lnTo>
                      <a:pt x="510" y="340"/>
                    </a:lnTo>
                    <a:lnTo>
                      <a:pt x="453" y="340"/>
                    </a:lnTo>
                    <a:lnTo>
                      <a:pt x="453" y="170"/>
                    </a:lnTo>
                    <a:lnTo>
                      <a:pt x="397" y="170"/>
                    </a:lnTo>
                    <a:lnTo>
                      <a:pt x="397" y="113"/>
                    </a:lnTo>
                    <a:lnTo>
                      <a:pt x="340" y="113"/>
                    </a:lnTo>
                    <a:lnTo>
                      <a:pt x="340" y="56"/>
                    </a:lnTo>
                    <a:close/>
                  </a:path>
                </a:pathLst>
              </a:custGeom>
              <a:ln w="3175"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6666" name="Freeform 282"/>
              <p:cNvSpPr>
                <a:spLocks/>
              </p:cNvSpPr>
              <p:nvPr/>
            </p:nvSpPr>
            <p:spPr bwMode="auto">
              <a:xfrm>
                <a:off x="2230" y="4939"/>
                <a:ext cx="681" cy="964"/>
              </a:xfrm>
              <a:custGeom>
                <a:avLst/>
                <a:gdLst>
                  <a:gd name="T0" fmla="*/ 681 w 681"/>
                  <a:gd name="T1" fmla="*/ 340 h 964"/>
                  <a:gd name="T2" fmla="*/ 681 w 681"/>
                  <a:gd name="T3" fmla="*/ 737 h 964"/>
                  <a:gd name="T4" fmla="*/ 510 w 681"/>
                  <a:gd name="T5" fmla="*/ 737 h 964"/>
                  <a:gd name="T6" fmla="*/ 510 w 681"/>
                  <a:gd name="T7" fmla="*/ 907 h 964"/>
                  <a:gd name="T8" fmla="*/ 454 w 681"/>
                  <a:gd name="T9" fmla="*/ 907 h 964"/>
                  <a:gd name="T10" fmla="*/ 454 w 681"/>
                  <a:gd name="T11" fmla="*/ 964 h 964"/>
                  <a:gd name="T12" fmla="*/ 340 w 681"/>
                  <a:gd name="T13" fmla="*/ 964 h 964"/>
                  <a:gd name="T14" fmla="*/ 340 w 681"/>
                  <a:gd name="T15" fmla="*/ 851 h 964"/>
                  <a:gd name="T16" fmla="*/ 284 w 681"/>
                  <a:gd name="T17" fmla="*/ 851 h 964"/>
                  <a:gd name="T18" fmla="*/ 284 w 681"/>
                  <a:gd name="T19" fmla="*/ 794 h 964"/>
                  <a:gd name="T20" fmla="*/ 227 w 681"/>
                  <a:gd name="T21" fmla="*/ 794 h 964"/>
                  <a:gd name="T22" fmla="*/ 227 w 681"/>
                  <a:gd name="T23" fmla="*/ 681 h 964"/>
                  <a:gd name="T24" fmla="*/ 114 w 681"/>
                  <a:gd name="T25" fmla="*/ 681 h 964"/>
                  <a:gd name="T26" fmla="*/ 114 w 681"/>
                  <a:gd name="T27" fmla="*/ 624 h 964"/>
                  <a:gd name="T28" fmla="*/ 170 w 681"/>
                  <a:gd name="T29" fmla="*/ 624 h 964"/>
                  <a:gd name="T30" fmla="*/ 170 w 681"/>
                  <a:gd name="T31" fmla="*/ 567 h 964"/>
                  <a:gd name="T32" fmla="*/ 227 w 681"/>
                  <a:gd name="T33" fmla="*/ 567 h 964"/>
                  <a:gd name="T34" fmla="*/ 227 w 681"/>
                  <a:gd name="T35" fmla="*/ 454 h 964"/>
                  <a:gd name="T36" fmla="*/ 170 w 681"/>
                  <a:gd name="T37" fmla="*/ 454 h 964"/>
                  <a:gd name="T38" fmla="*/ 170 w 681"/>
                  <a:gd name="T39" fmla="*/ 284 h 964"/>
                  <a:gd name="T40" fmla="*/ 114 w 681"/>
                  <a:gd name="T41" fmla="*/ 284 h 964"/>
                  <a:gd name="T42" fmla="*/ 114 w 681"/>
                  <a:gd name="T43" fmla="*/ 227 h 964"/>
                  <a:gd name="T44" fmla="*/ 57 w 681"/>
                  <a:gd name="T45" fmla="*/ 227 h 964"/>
                  <a:gd name="T46" fmla="*/ 57 w 681"/>
                  <a:gd name="T47" fmla="*/ 170 h 964"/>
                  <a:gd name="T48" fmla="*/ 0 w 681"/>
                  <a:gd name="T49" fmla="*/ 170 h 964"/>
                  <a:gd name="T50" fmla="*/ 0 w 681"/>
                  <a:gd name="T51" fmla="*/ 0 h 964"/>
                  <a:gd name="T52" fmla="*/ 114 w 681"/>
                  <a:gd name="T53" fmla="*/ 0 h 964"/>
                  <a:gd name="T54" fmla="*/ 114 w 681"/>
                  <a:gd name="T55" fmla="*/ 57 h 964"/>
                  <a:gd name="T56" fmla="*/ 284 w 681"/>
                  <a:gd name="T57" fmla="*/ 57 h 964"/>
                  <a:gd name="T58" fmla="*/ 284 w 681"/>
                  <a:gd name="T59" fmla="*/ 114 h 964"/>
                  <a:gd name="T60" fmla="*/ 340 w 681"/>
                  <a:gd name="T61" fmla="*/ 114 h 964"/>
                  <a:gd name="T62" fmla="*/ 340 w 681"/>
                  <a:gd name="T63" fmla="*/ 227 h 964"/>
                  <a:gd name="T64" fmla="*/ 397 w 681"/>
                  <a:gd name="T65" fmla="*/ 227 h 964"/>
                  <a:gd name="T66" fmla="*/ 397 w 681"/>
                  <a:gd name="T67" fmla="*/ 284 h 964"/>
                  <a:gd name="T68" fmla="*/ 624 w 681"/>
                  <a:gd name="T69" fmla="*/ 284 h 964"/>
                  <a:gd name="T70" fmla="*/ 624 w 681"/>
                  <a:gd name="T71" fmla="*/ 340 h 964"/>
                  <a:gd name="T72" fmla="*/ 681 w 681"/>
                  <a:gd name="T73" fmla="*/ 340 h 96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</a:cxnLst>
                <a:rect l="0" t="0" r="r" b="b"/>
                <a:pathLst>
                  <a:path w="681" h="964">
                    <a:moveTo>
                      <a:pt x="681" y="340"/>
                    </a:moveTo>
                    <a:lnTo>
                      <a:pt x="681" y="737"/>
                    </a:lnTo>
                    <a:lnTo>
                      <a:pt x="510" y="737"/>
                    </a:lnTo>
                    <a:lnTo>
                      <a:pt x="510" y="907"/>
                    </a:lnTo>
                    <a:lnTo>
                      <a:pt x="454" y="907"/>
                    </a:lnTo>
                    <a:lnTo>
                      <a:pt x="454" y="964"/>
                    </a:lnTo>
                    <a:lnTo>
                      <a:pt x="340" y="964"/>
                    </a:lnTo>
                    <a:lnTo>
                      <a:pt x="340" y="851"/>
                    </a:lnTo>
                    <a:lnTo>
                      <a:pt x="284" y="851"/>
                    </a:lnTo>
                    <a:lnTo>
                      <a:pt x="284" y="794"/>
                    </a:lnTo>
                    <a:lnTo>
                      <a:pt x="227" y="794"/>
                    </a:lnTo>
                    <a:lnTo>
                      <a:pt x="227" y="681"/>
                    </a:lnTo>
                    <a:lnTo>
                      <a:pt x="114" y="681"/>
                    </a:lnTo>
                    <a:lnTo>
                      <a:pt x="114" y="624"/>
                    </a:lnTo>
                    <a:lnTo>
                      <a:pt x="170" y="624"/>
                    </a:lnTo>
                    <a:lnTo>
                      <a:pt x="170" y="567"/>
                    </a:lnTo>
                    <a:lnTo>
                      <a:pt x="227" y="567"/>
                    </a:lnTo>
                    <a:lnTo>
                      <a:pt x="227" y="454"/>
                    </a:lnTo>
                    <a:lnTo>
                      <a:pt x="170" y="454"/>
                    </a:lnTo>
                    <a:lnTo>
                      <a:pt x="170" y="284"/>
                    </a:lnTo>
                    <a:lnTo>
                      <a:pt x="114" y="284"/>
                    </a:lnTo>
                    <a:lnTo>
                      <a:pt x="114" y="227"/>
                    </a:lnTo>
                    <a:lnTo>
                      <a:pt x="57" y="227"/>
                    </a:lnTo>
                    <a:lnTo>
                      <a:pt x="57" y="170"/>
                    </a:lnTo>
                    <a:lnTo>
                      <a:pt x="0" y="170"/>
                    </a:lnTo>
                    <a:lnTo>
                      <a:pt x="0" y="0"/>
                    </a:lnTo>
                    <a:lnTo>
                      <a:pt x="114" y="0"/>
                    </a:lnTo>
                    <a:lnTo>
                      <a:pt x="114" y="57"/>
                    </a:lnTo>
                    <a:lnTo>
                      <a:pt x="284" y="57"/>
                    </a:lnTo>
                    <a:lnTo>
                      <a:pt x="284" y="114"/>
                    </a:lnTo>
                    <a:lnTo>
                      <a:pt x="340" y="114"/>
                    </a:lnTo>
                    <a:lnTo>
                      <a:pt x="340" y="227"/>
                    </a:lnTo>
                    <a:lnTo>
                      <a:pt x="397" y="227"/>
                    </a:lnTo>
                    <a:lnTo>
                      <a:pt x="397" y="284"/>
                    </a:lnTo>
                    <a:lnTo>
                      <a:pt x="624" y="284"/>
                    </a:lnTo>
                    <a:lnTo>
                      <a:pt x="624" y="340"/>
                    </a:lnTo>
                    <a:lnTo>
                      <a:pt x="681" y="340"/>
                    </a:lnTo>
                    <a:close/>
                  </a:path>
                </a:pathLst>
              </a:custGeom>
              <a:ln w="3175"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6667" name="Freeform 283"/>
              <p:cNvSpPr>
                <a:spLocks/>
              </p:cNvSpPr>
              <p:nvPr/>
            </p:nvSpPr>
            <p:spPr bwMode="auto">
              <a:xfrm>
                <a:off x="2911" y="5336"/>
                <a:ext cx="567" cy="624"/>
              </a:xfrm>
              <a:custGeom>
                <a:avLst/>
                <a:gdLst>
                  <a:gd name="T0" fmla="*/ 0 w 567"/>
                  <a:gd name="T1" fmla="*/ 0 h 624"/>
                  <a:gd name="T2" fmla="*/ 0 w 567"/>
                  <a:gd name="T3" fmla="*/ 454 h 624"/>
                  <a:gd name="T4" fmla="*/ 56 w 567"/>
                  <a:gd name="T5" fmla="*/ 454 h 624"/>
                  <a:gd name="T6" fmla="*/ 56 w 567"/>
                  <a:gd name="T7" fmla="*/ 567 h 624"/>
                  <a:gd name="T8" fmla="*/ 113 w 567"/>
                  <a:gd name="T9" fmla="*/ 567 h 624"/>
                  <a:gd name="T10" fmla="*/ 113 w 567"/>
                  <a:gd name="T11" fmla="*/ 624 h 624"/>
                  <a:gd name="T12" fmla="*/ 170 w 567"/>
                  <a:gd name="T13" fmla="*/ 624 h 624"/>
                  <a:gd name="T14" fmla="*/ 170 w 567"/>
                  <a:gd name="T15" fmla="*/ 567 h 624"/>
                  <a:gd name="T16" fmla="*/ 226 w 567"/>
                  <a:gd name="T17" fmla="*/ 567 h 624"/>
                  <a:gd name="T18" fmla="*/ 226 w 567"/>
                  <a:gd name="T19" fmla="*/ 624 h 624"/>
                  <a:gd name="T20" fmla="*/ 283 w 567"/>
                  <a:gd name="T21" fmla="*/ 624 h 624"/>
                  <a:gd name="T22" fmla="*/ 283 w 567"/>
                  <a:gd name="T23" fmla="*/ 510 h 624"/>
                  <a:gd name="T24" fmla="*/ 397 w 567"/>
                  <a:gd name="T25" fmla="*/ 510 h 624"/>
                  <a:gd name="T26" fmla="*/ 397 w 567"/>
                  <a:gd name="T27" fmla="*/ 567 h 624"/>
                  <a:gd name="T28" fmla="*/ 453 w 567"/>
                  <a:gd name="T29" fmla="*/ 567 h 624"/>
                  <a:gd name="T30" fmla="*/ 453 w 567"/>
                  <a:gd name="T31" fmla="*/ 624 h 624"/>
                  <a:gd name="T32" fmla="*/ 567 w 567"/>
                  <a:gd name="T33" fmla="*/ 624 h 624"/>
                  <a:gd name="T34" fmla="*/ 567 w 567"/>
                  <a:gd name="T35" fmla="*/ 567 h 624"/>
                  <a:gd name="T36" fmla="*/ 510 w 567"/>
                  <a:gd name="T37" fmla="*/ 567 h 624"/>
                  <a:gd name="T38" fmla="*/ 510 w 567"/>
                  <a:gd name="T39" fmla="*/ 340 h 624"/>
                  <a:gd name="T40" fmla="*/ 453 w 567"/>
                  <a:gd name="T41" fmla="*/ 340 h 624"/>
                  <a:gd name="T42" fmla="*/ 453 w 567"/>
                  <a:gd name="T43" fmla="*/ 170 h 624"/>
                  <a:gd name="T44" fmla="*/ 340 w 567"/>
                  <a:gd name="T45" fmla="*/ 170 h 624"/>
                  <a:gd name="T46" fmla="*/ 340 w 567"/>
                  <a:gd name="T47" fmla="*/ 57 h 624"/>
                  <a:gd name="T48" fmla="*/ 170 w 567"/>
                  <a:gd name="T49" fmla="*/ 57 h 624"/>
                  <a:gd name="T50" fmla="*/ 170 w 567"/>
                  <a:gd name="T51" fmla="*/ 0 h 624"/>
                  <a:gd name="T52" fmla="*/ 0 w 567"/>
                  <a:gd name="T53" fmla="*/ 0 h 62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</a:cxnLst>
                <a:rect l="0" t="0" r="r" b="b"/>
                <a:pathLst>
                  <a:path w="567" h="624">
                    <a:moveTo>
                      <a:pt x="0" y="0"/>
                    </a:moveTo>
                    <a:lnTo>
                      <a:pt x="0" y="454"/>
                    </a:lnTo>
                    <a:lnTo>
                      <a:pt x="56" y="454"/>
                    </a:lnTo>
                    <a:lnTo>
                      <a:pt x="56" y="567"/>
                    </a:lnTo>
                    <a:lnTo>
                      <a:pt x="113" y="567"/>
                    </a:lnTo>
                    <a:lnTo>
                      <a:pt x="113" y="624"/>
                    </a:lnTo>
                    <a:lnTo>
                      <a:pt x="170" y="624"/>
                    </a:lnTo>
                    <a:lnTo>
                      <a:pt x="170" y="567"/>
                    </a:lnTo>
                    <a:lnTo>
                      <a:pt x="226" y="567"/>
                    </a:lnTo>
                    <a:lnTo>
                      <a:pt x="226" y="624"/>
                    </a:lnTo>
                    <a:lnTo>
                      <a:pt x="283" y="624"/>
                    </a:lnTo>
                    <a:lnTo>
                      <a:pt x="283" y="510"/>
                    </a:lnTo>
                    <a:lnTo>
                      <a:pt x="397" y="510"/>
                    </a:lnTo>
                    <a:lnTo>
                      <a:pt x="397" y="567"/>
                    </a:lnTo>
                    <a:lnTo>
                      <a:pt x="453" y="567"/>
                    </a:lnTo>
                    <a:lnTo>
                      <a:pt x="453" y="624"/>
                    </a:lnTo>
                    <a:lnTo>
                      <a:pt x="567" y="624"/>
                    </a:lnTo>
                    <a:lnTo>
                      <a:pt x="567" y="567"/>
                    </a:lnTo>
                    <a:lnTo>
                      <a:pt x="510" y="567"/>
                    </a:lnTo>
                    <a:lnTo>
                      <a:pt x="510" y="340"/>
                    </a:lnTo>
                    <a:lnTo>
                      <a:pt x="453" y="340"/>
                    </a:lnTo>
                    <a:lnTo>
                      <a:pt x="453" y="170"/>
                    </a:lnTo>
                    <a:lnTo>
                      <a:pt x="340" y="170"/>
                    </a:lnTo>
                    <a:lnTo>
                      <a:pt x="340" y="57"/>
                    </a:lnTo>
                    <a:lnTo>
                      <a:pt x="170" y="57"/>
                    </a:lnTo>
                    <a:lnTo>
                      <a:pt x="170" y="0"/>
                    </a:lnTo>
                    <a:lnTo>
                      <a:pt x="0" y="0"/>
                    </a:lnTo>
                    <a:close/>
                  </a:path>
                </a:pathLst>
              </a:custGeom>
              <a:ln w="3175"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6668" name="Freeform 284"/>
              <p:cNvSpPr>
                <a:spLocks/>
              </p:cNvSpPr>
              <p:nvPr/>
            </p:nvSpPr>
            <p:spPr bwMode="auto">
              <a:xfrm>
                <a:off x="2627" y="5676"/>
                <a:ext cx="737" cy="851"/>
              </a:xfrm>
              <a:custGeom>
                <a:avLst/>
                <a:gdLst>
                  <a:gd name="T0" fmla="*/ 284 w 737"/>
                  <a:gd name="T1" fmla="*/ 0 h 851"/>
                  <a:gd name="T2" fmla="*/ 113 w 737"/>
                  <a:gd name="T3" fmla="*/ 0 h 851"/>
                  <a:gd name="T4" fmla="*/ 113 w 737"/>
                  <a:gd name="T5" fmla="*/ 170 h 851"/>
                  <a:gd name="T6" fmla="*/ 57 w 737"/>
                  <a:gd name="T7" fmla="*/ 170 h 851"/>
                  <a:gd name="T8" fmla="*/ 57 w 737"/>
                  <a:gd name="T9" fmla="*/ 227 h 851"/>
                  <a:gd name="T10" fmla="*/ 0 w 737"/>
                  <a:gd name="T11" fmla="*/ 227 h 851"/>
                  <a:gd name="T12" fmla="*/ 0 w 737"/>
                  <a:gd name="T13" fmla="*/ 454 h 851"/>
                  <a:gd name="T14" fmla="*/ 57 w 737"/>
                  <a:gd name="T15" fmla="*/ 454 h 851"/>
                  <a:gd name="T16" fmla="*/ 57 w 737"/>
                  <a:gd name="T17" fmla="*/ 624 h 851"/>
                  <a:gd name="T18" fmla="*/ 113 w 737"/>
                  <a:gd name="T19" fmla="*/ 624 h 851"/>
                  <a:gd name="T20" fmla="*/ 113 w 737"/>
                  <a:gd name="T21" fmla="*/ 681 h 851"/>
                  <a:gd name="T22" fmla="*/ 170 w 737"/>
                  <a:gd name="T23" fmla="*/ 681 h 851"/>
                  <a:gd name="T24" fmla="*/ 170 w 737"/>
                  <a:gd name="T25" fmla="*/ 737 h 851"/>
                  <a:gd name="T26" fmla="*/ 284 w 737"/>
                  <a:gd name="T27" fmla="*/ 737 h 851"/>
                  <a:gd name="T28" fmla="*/ 284 w 737"/>
                  <a:gd name="T29" fmla="*/ 794 h 851"/>
                  <a:gd name="T30" fmla="*/ 397 w 737"/>
                  <a:gd name="T31" fmla="*/ 794 h 851"/>
                  <a:gd name="T32" fmla="*/ 397 w 737"/>
                  <a:gd name="T33" fmla="*/ 851 h 851"/>
                  <a:gd name="T34" fmla="*/ 567 w 737"/>
                  <a:gd name="T35" fmla="*/ 851 h 851"/>
                  <a:gd name="T36" fmla="*/ 567 w 737"/>
                  <a:gd name="T37" fmla="*/ 794 h 851"/>
                  <a:gd name="T38" fmla="*/ 624 w 737"/>
                  <a:gd name="T39" fmla="*/ 794 h 851"/>
                  <a:gd name="T40" fmla="*/ 624 w 737"/>
                  <a:gd name="T41" fmla="*/ 624 h 851"/>
                  <a:gd name="T42" fmla="*/ 567 w 737"/>
                  <a:gd name="T43" fmla="*/ 624 h 851"/>
                  <a:gd name="T44" fmla="*/ 567 w 737"/>
                  <a:gd name="T45" fmla="*/ 567 h 851"/>
                  <a:gd name="T46" fmla="*/ 624 w 737"/>
                  <a:gd name="T47" fmla="*/ 567 h 851"/>
                  <a:gd name="T48" fmla="*/ 624 w 737"/>
                  <a:gd name="T49" fmla="*/ 511 h 851"/>
                  <a:gd name="T50" fmla="*/ 567 w 737"/>
                  <a:gd name="T51" fmla="*/ 511 h 851"/>
                  <a:gd name="T52" fmla="*/ 567 w 737"/>
                  <a:gd name="T53" fmla="*/ 454 h 851"/>
                  <a:gd name="T54" fmla="*/ 681 w 737"/>
                  <a:gd name="T55" fmla="*/ 454 h 851"/>
                  <a:gd name="T56" fmla="*/ 681 w 737"/>
                  <a:gd name="T57" fmla="*/ 284 h 851"/>
                  <a:gd name="T58" fmla="*/ 737 w 737"/>
                  <a:gd name="T59" fmla="*/ 284 h 851"/>
                  <a:gd name="T60" fmla="*/ 737 w 737"/>
                  <a:gd name="T61" fmla="*/ 227 h 851"/>
                  <a:gd name="T62" fmla="*/ 681 w 737"/>
                  <a:gd name="T63" fmla="*/ 227 h 851"/>
                  <a:gd name="T64" fmla="*/ 681 w 737"/>
                  <a:gd name="T65" fmla="*/ 170 h 851"/>
                  <a:gd name="T66" fmla="*/ 567 w 737"/>
                  <a:gd name="T67" fmla="*/ 170 h 851"/>
                  <a:gd name="T68" fmla="*/ 567 w 737"/>
                  <a:gd name="T69" fmla="*/ 284 h 851"/>
                  <a:gd name="T70" fmla="*/ 510 w 737"/>
                  <a:gd name="T71" fmla="*/ 284 h 851"/>
                  <a:gd name="T72" fmla="*/ 510 w 737"/>
                  <a:gd name="T73" fmla="*/ 227 h 851"/>
                  <a:gd name="T74" fmla="*/ 454 w 737"/>
                  <a:gd name="T75" fmla="*/ 227 h 851"/>
                  <a:gd name="T76" fmla="*/ 454 w 737"/>
                  <a:gd name="T77" fmla="*/ 284 h 851"/>
                  <a:gd name="T78" fmla="*/ 397 w 737"/>
                  <a:gd name="T79" fmla="*/ 284 h 851"/>
                  <a:gd name="T80" fmla="*/ 397 w 737"/>
                  <a:gd name="T81" fmla="*/ 227 h 851"/>
                  <a:gd name="T82" fmla="*/ 340 w 737"/>
                  <a:gd name="T83" fmla="*/ 227 h 851"/>
                  <a:gd name="T84" fmla="*/ 340 w 737"/>
                  <a:gd name="T85" fmla="*/ 114 h 851"/>
                  <a:gd name="T86" fmla="*/ 284 w 737"/>
                  <a:gd name="T87" fmla="*/ 114 h 851"/>
                  <a:gd name="T88" fmla="*/ 284 w 737"/>
                  <a:gd name="T89" fmla="*/ 0 h 85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</a:cxnLst>
                <a:rect l="0" t="0" r="r" b="b"/>
                <a:pathLst>
                  <a:path w="737" h="851">
                    <a:moveTo>
                      <a:pt x="284" y="0"/>
                    </a:moveTo>
                    <a:lnTo>
                      <a:pt x="113" y="0"/>
                    </a:lnTo>
                    <a:lnTo>
                      <a:pt x="113" y="170"/>
                    </a:lnTo>
                    <a:lnTo>
                      <a:pt x="57" y="170"/>
                    </a:lnTo>
                    <a:lnTo>
                      <a:pt x="57" y="227"/>
                    </a:lnTo>
                    <a:lnTo>
                      <a:pt x="0" y="227"/>
                    </a:lnTo>
                    <a:lnTo>
                      <a:pt x="0" y="454"/>
                    </a:lnTo>
                    <a:lnTo>
                      <a:pt x="57" y="454"/>
                    </a:lnTo>
                    <a:lnTo>
                      <a:pt x="57" y="624"/>
                    </a:lnTo>
                    <a:lnTo>
                      <a:pt x="113" y="624"/>
                    </a:lnTo>
                    <a:lnTo>
                      <a:pt x="113" y="681"/>
                    </a:lnTo>
                    <a:lnTo>
                      <a:pt x="170" y="681"/>
                    </a:lnTo>
                    <a:lnTo>
                      <a:pt x="170" y="737"/>
                    </a:lnTo>
                    <a:lnTo>
                      <a:pt x="284" y="737"/>
                    </a:lnTo>
                    <a:lnTo>
                      <a:pt x="284" y="794"/>
                    </a:lnTo>
                    <a:lnTo>
                      <a:pt x="397" y="794"/>
                    </a:lnTo>
                    <a:lnTo>
                      <a:pt x="397" y="851"/>
                    </a:lnTo>
                    <a:lnTo>
                      <a:pt x="567" y="851"/>
                    </a:lnTo>
                    <a:lnTo>
                      <a:pt x="567" y="794"/>
                    </a:lnTo>
                    <a:lnTo>
                      <a:pt x="624" y="794"/>
                    </a:lnTo>
                    <a:lnTo>
                      <a:pt x="624" y="624"/>
                    </a:lnTo>
                    <a:lnTo>
                      <a:pt x="567" y="624"/>
                    </a:lnTo>
                    <a:lnTo>
                      <a:pt x="567" y="567"/>
                    </a:lnTo>
                    <a:lnTo>
                      <a:pt x="624" y="567"/>
                    </a:lnTo>
                    <a:lnTo>
                      <a:pt x="624" y="511"/>
                    </a:lnTo>
                    <a:lnTo>
                      <a:pt x="567" y="511"/>
                    </a:lnTo>
                    <a:lnTo>
                      <a:pt x="567" y="454"/>
                    </a:lnTo>
                    <a:lnTo>
                      <a:pt x="681" y="454"/>
                    </a:lnTo>
                    <a:lnTo>
                      <a:pt x="681" y="284"/>
                    </a:lnTo>
                    <a:lnTo>
                      <a:pt x="737" y="284"/>
                    </a:lnTo>
                    <a:lnTo>
                      <a:pt x="737" y="227"/>
                    </a:lnTo>
                    <a:lnTo>
                      <a:pt x="681" y="227"/>
                    </a:lnTo>
                    <a:lnTo>
                      <a:pt x="681" y="170"/>
                    </a:lnTo>
                    <a:lnTo>
                      <a:pt x="567" y="170"/>
                    </a:lnTo>
                    <a:lnTo>
                      <a:pt x="567" y="284"/>
                    </a:lnTo>
                    <a:lnTo>
                      <a:pt x="510" y="284"/>
                    </a:lnTo>
                    <a:lnTo>
                      <a:pt x="510" y="227"/>
                    </a:lnTo>
                    <a:lnTo>
                      <a:pt x="454" y="227"/>
                    </a:lnTo>
                    <a:lnTo>
                      <a:pt x="454" y="284"/>
                    </a:lnTo>
                    <a:lnTo>
                      <a:pt x="397" y="284"/>
                    </a:lnTo>
                    <a:lnTo>
                      <a:pt x="397" y="227"/>
                    </a:lnTo>
                    <a:lnTo>
                      <a:pt x="340" y="227"/>
                    </a:lnTo>
                    <a:lnTo>
                      <a:pt x="340" y="114"/>
                    </a:lnTo>
                    <a:lnTo>
                      <a:pt x="284" y="114"/>
                    </a:lnTo>
                    <a:lnTo>
                      <a:pt x="284" y="0"/>
                    </a:lnTo>
                    <a:close/>
                  </a:path>
                </a:pathLst>
              </a:custGeom>
              <a:ln w="3175"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</p:grpSp>
      </p:grpSp>
      <p:sp>
        <p:nvSpPr>
          <p:cNvPr id="45" name="テキスト ボックス 44">
            <a:extLst>
              <a:ext uri="{FF2B5EF4-FFF2-40B4-BE49-F238E27FC236}">
                <a16:creationId xmlns:a16="http://schemas.microsoft.com/office/drawing/2014/main" id="{66095734-D9C9-46A2-A5C1-72CB1A27B342}"/>
              </a:ext>
            </a:extLst>
          </p:cNvPr>
          <p:cNvSpPr txBox="1"/>
          <p:nvPr/>
        </p:nvSpPr>
        <p:spPr>
          <a:xfrm>
            <a:off x="133842" y="124843"/>
            <a:ext cx="1107996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24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滋賀県</a:t>
            </a:r>
          </a:p>
        </p:txBody>
      </p:sp>
      <p:sp>
        <p:nvSpPr>
          <p:cNvPr id="46" name="テキスト ボックス 45">
            <a:extLst>
              <a:ext uri="{FF2B5EF4-FFF2-40B4-BE49-F238E27FC236}">
                <a16:creationId xmlns:a16="http://schemas.microsoft.com/office/drawing/2014/main" id="{C6411C63-9C57-4816-BEDA-41507496D452}"/>
              </a:ext>
            </a:extLst>
          </p:cNvPr>
          <p:cNvSpPr txBox="1"/>
          <p:nvPr/>
        </p:nvSpPr>
        <p:spPr>
          <a:xfrm>
            <a:off x="98564" y="547144"/>
            <a:ext cx="3057247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14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令和〇〇年</a:t>
            </a:r>
            <a:endParaRPr kumimoji="1" lang="en-US" altLang="ja-JP" sz="1400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  <a:p>
            <a:r>
              <a:rPr kumimoji="1" lang="ja-JP" altLang="en-US" sz="14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市区町村別〇〇〇〇〇〇〇〇データ</a:t>
            </a:r>
          </a:p>
        </p:txBody>
      </p:sp>
      <p:cxnSp>
        <p:nvCxnSpPr>
          <p:cNvPr id="47" name="直線コネクタ 46">
            <a:extLst>
              <a:ext uri="{FF2B5EF4-FFF2-40B4-BE49-F238E27FC236}">
                <a16:creationId xmlns:a16="http://schemas.microsoft.com/office/drawing/2014/main" id="{9E4CA752-BF2E-4263-8343-504D75FD86CD}"/>
              </a:ext>
            </a:extLst>
          </p:cNvPr>
          <p:cNvCxnSpPr/>
          <p:nvPr/>
        </p:nvCxnSpPr>
        <p:spPr>
          <a:xfrm>
            <a:off x="125453" y="519396"/>
            <a:ext cx="2969711" cy="0"/>
          </a:xfrm>
          <a:prstGeom prst="line">
            <a:avLst/>
          </a:prstGeom>
          <a:ln w="254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7" name="正方形/長方形 26">
            <a:extLst>
              <a:ext uri="{FF2B5EF4-FFF2-40B4-BE49-F238E27FC236}">
                <a16:creationId xmlns:a16="http://schemas.microsoft.com/office/drawing/2014/main" id="{2C0DBCB1-AABC-4AA9-BE9D-6735E5591A0D}"/>
              </a:ext>
            </a:extLst>
          </p:cNvPr>
          <p:cNvSpPr/>
          <p:nvPr/>
        </p:nvSpPr>
        <p:spPr>
          <a:xfrm>
            <a:off x="3440023" y="4417141"/>
            <a:ext cx="544765" cy="230832"/>
          </a:xfrm>
          <a:prstGeom prst="rect">
            <a:avLst/>
          </a:prstGeom>
          <a:noFill/>
        </p:spPr>
        <p:txBody>
          <a:bodyPr wrap="none">
            <a:spAutoFit/>
            <a:scene3d>
              <a:camera prst="orthographicFront"/>
              <a:lightRig rig="soft" dir="tl">
                <a:rot lat="0" lon="0" rev="0"/>
              </a:lightRig>
            </a:scene3d>
            <a:sp3d contourW="25400" prstMaterial="matte">
              <a:contourClr>
                <a:schemeClr val="accent2">
                  <a:tint val="20000"/>
                </a:schemeClr>
              </a:contourClr>
            </a:sp3d>
          </a:bodyPr>
          <a:lstStyle/>
          <a:p>
            <a:pPr algn="ctr"/>
            <a:r>
              <a:rPr lang="ja-JP" altLang="en-US" sz="900" spc="36" dirty="0">
                <a:ln w="11430"/>
                <a:latin typeface="メイリオ" pitchFamily="50" charset="-128"/>
                <a:ea typeface="メイリオ" pitchFamily="50" charset="-128"/>
                <a:cs typeface="メイリオ" pitchFamily="50" charset="-128"/>
              </a:rPr>
              <a:t>琵琶湖</a:t>
            </a:r>
          </a:p>
        </p:txBody>
      </p:sp>
      <p:grpSp>
        <p:nvGrpSpPr>
          <p:cNvPr id="28" name="グループ化 27">
            <a:extLst>
              <a:ext uri="{FF2B5EF4-FFF2-40B4-BE49-F238E27FC236}">
                <a16:creationId xmlns:a16="http://schemas.microsoft.com/office/drawing/2014/main" id="{8DC4A319-DBB7-4B99-9E71-47B9B5884121}"/>
              </a:ext>
            </a:extLst>
          </p:cNvPr>
          <p:cNvGrpSpPr/>
          <p:nvPr/>
        </p:nvGrpSpPr>
        <p:grpSpPr>
          <a:xfrm>
            <a:off x="4294620" y="2203182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29" name="四角形: 上の 2 つの角を丸める 28">
              <a:extLst>
                <a:ext uri="{FF2B5EF4-FFF2-40B4-BE49-F238E27FC236}">
                  <a16:creationId xmlns:a16="http://schemas.microsoft.com/office/drawing/2014/main" id="{B5DDC997-78CD-4787-B451-B7B5BD3C86AF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長浜市</a:t>
              </a:r>
            </a:p>
          </p:txBody>
        </p:sp>
        <p:sp>
          <p:nvSpPr>
            <p:cNvPr id="30" name="四角形: 上の 2 つの角を丸める 29">
              <a:extLst>
                <a:ext uri="{FF2B5EF4-FFF2-40B4-BE49-F238E27FC236}">
                  <a16:creationId xmlns:a16="http://schemas.microsoft.com/office/drawing/2014/main" id="{0A078CCD-53F7-4E69-880A-227DD4DBF859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31" name="グループ化 30">
            <a:extLst>
              <a:ext uri="{FF2B5EF4-FFF2-40B4-BE49-F238E27FC236}">
                <a16:creationId xmlns:a16="http://schemas.microsoft.com/office/drawing/2014/main" id="{0C334F48-7CE2-4F07-B388-1B87EF20858B}"/>
              </a:ext>
            </a:extLst>
          </p:cNvPr>
          <p:cNvGrpSpPr/>
          <p:nvPr/>
        </p:nvGrpSpPr>
        <p:grpSpPr>
          <a:xfrm>
            <a:off x="5293179" y="3677879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32" name="四角形: 上の 2 つの角を丸める 31">
              <a:extLst>
                <a:ext uri="{FF2B5EF4-FFF2-40B4-BE49-F238E27FC236}">
                  <a16:creationId xmlns:a16="http://schemas.microsoft.com/office/drawing/2014/main" id="{8E43FAC6-0612-4D54-802F-95C3E96B96A2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米原市</a:t>
              </a:r>
            </a:p>
          </p:txBody>
        </p:sp>
        <p:sp>
          <p:nvSpPr>
            <p:cNvPr id="33" name="四角形: 上の 2 つの角を丸める 32">
              <a:extLst>
                <a:ext uri="{FF2B5EF4-FFF2-40B4-BE49-F238E27FC236}">
                  <a16:creationId xmlns:a16="http://schemas.microsoft.com/office/drawing/2014/main" id="{661C09EF-2F36-4E25-B1CF-286AA7ADDFA9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34" name="グループ化 33">
            <a:extLst>
              <a:ext uri="{FF2B5EF4-FFF2-40B4-BE49-F238E27FC236}">
                <a16:creationId xmlns:a16="http://schemas.microsoft.com/office/drawing/2014/main" id="{936CC0C1-6A2D-495B-B25E-C9CFF26A2460}"/>
              </a:ext>
            </a:extLst>
          </p:cNvPr>
          <p:cNvGrpSpPr/>
          <p:nvPr/>
        </p:nvGrpSpPr>
        <p:grpSpPr>
          <a:xfrm>
            <a:off x="1823680" y="3665459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35" name="四角形: 上の 2 つの角を丸める 34">
              <a:extLst>
                <a:ext uri="{FF2B5EF4-FFF2-40B4-BE49-F238E27FC236}">
                  <a16:creationId xmlns:a16="http://schemas.microsoft.com/office/drawing/2014/main" id="{B75A58F3-FE77-46C8-AECE-4DC80F0A80AB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高島市</a:t>
              </a:r>
            </a:p>
          </p:txBody>
        </p:sp>
        <p:sp>
          <p:nvSpPr>
            <p:cNvPr id="36" name="四角形: 上の 2 つの角を丸める 35">
              <a:extLst>
                <a:ext uri="{FF2B5EF4-FFF2-40B4-BE49-F238E27FC236}">
                  <a16:creationId xmlns:a16="http://schemas.microsoft.com/office/drawing/2014/main" id="{A1A51EA6-B628-4041-8BDB-93E6DC371EA4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37" name="グループ化 36">
            <a:extLst>
              <a:ext uri="{FF2B5EF4-FFF2-40B4-BE49-F238E27FC236}">
                <a16:creationId xmlns:a16="http://schemas.microsoft.com/office/drawing/2014/main" id="{73F40A23-6182-47BA-BDF9-355B3AAF0E73}"/>
              </a:ext>
            </a:extLst>
          </p:cNvPr>
          <p:cNvGrpSpPr/>
          <p:nvPr/>
        </p:nvGrpSpPr>
        <p:grpSpPr>
          <a:xfrm>
            <a:off x="1384505" y="5551991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38" name="四角形: 上の 2 つの角を丸める 37">
              <a:extLst>
                <a:ext uri="{FF2B5EF4-FFF2-40B4-BE49-F238E27FC236}">
                  <a16:creationId xmlns:a16="http://schemas.microsoft.com/office/drawing/2014/main" id="{3AC7C833-D765-4E59-B3A4-C81D63A16DBE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大津市</a:t>
              </a:r>
            </a:p>
          </p:txBody>
        </p:sp>
        <p:sp>
          <p:nvSpPr>
            <p:cNvPr id="39" name="四角形: 上の 2 つの角を丸める 38">
              <a:extLst>
                <a:ext uri="{FF2B5EF4-FFF2-40B4-BE49-F238E27FC236}">
                  <a16:creationId xmlns:a16="http://schemas.microsoft.com/office/drawing/2014/main" id="{DC2BA19A-0B6E-437B-B41E-1A7CF4E8F5E4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40" name="グループ化 39">
            <a:extLst>
              <a:ext uri="{FF2B5EF4-FFF2-40B4-BE49-F238E27FC236}">
                <a16:creationId xmlns:a16="http://schemas.microsoft.com/office/drawing/2014/main" id="{8C03B99E-5971-4085-B1BE-42D1771C36D7}"/>
              </a:ext>
            </a:extLst>
          </p:cNvPr>
          <p:cNvGrpSpPr/>
          <p:nvPr/>
        </p:nvGrpSpPr>
        <p:grpSpPr>
          <a:xfrm>
            <a:off x="3885657" y="7819828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41" name="四角形: 上の 2 つの角を丸める 40">
              <a:extLst>
                <a:ext uri="{FF2B5EF4-FFF2-40B4-BE49-F238E27FC236}">
                  <a16:creationId xmlns:a16="http://schemas.microsoft.com/office/drawing/2014/main" id="{338FF32D-239E-4ACA-82DB-66490BEC4835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甲賀市</a:t>
              </a:r>
            </a:p>
          </p:txBody>
        </p:sp>
        <p:sp>
          <p:nvSpPr>
            <p:cNvPr id="42" name="四角形: 上の 2 つの角を丸める 41">
              <a:extLst>
                <a:ext uri="{FF2B5EF4-FFF2-40B4-BE49-F238E27FC236}">
                  <a16:creationId xmlns:a16="http://schemas.microsoft.com/office/drawing/2014/main" id="{5765AFDE-CBB9-4523-9116-679F2409F64E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43" name="グループ化 42">
            <a:extLst>
              <a:ext uri="{FF2B5EF4-FFF2-40B4-BE49-F238E27FC236}">
                <a16:creationId xmlns:a16="http://schemas.microsoft.com/office/drawing/2014/main" id="{E2BA1B82-8982-43C6-BC71-B0F7FAA8B67E}"/>
              </a:ext>
            </a:extLst>
          </p:cNvPr>
          <p:cNvGrpSpPr/>
          <p:nvPr/>
        </p:nvGrpSpPr>
        <p:grpSpPr>
          <a:xfrm>
            <a:off x="4348953" y="6966388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44" name="四角形: 上の 2 つの角を丸める 43">
              <a:extLst>
                <a:ext uri="{FF2B5EF4-FFF2-40B4-BE49-F238E27FC236}">
                  <a16:creationId xmlns:a16="http://schemas.microsoft.com/office/drawing/2014/main" id="{DC5E6CE4-26AE-4241-B6BF-5E2A7FC7AF8F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日野町</a:t>
              </a:r>
            </a:p>
          </p:txBody>
        </p:sp>
        <p:sp>
          <p:nvSpPr>
            <p:cNvPr id="48" name="四角形: 上の 2 つの角を丸める 47">
              <a:extLst>
                <a:ext uri="{FF2B5EF4-FFF2-40B4-BE49-F238E27FC236}">
                  <a16:creationId xmlns:a16="http://schemas.microsoft.com/office/drawing/2014/main" id="{0FB8705D-1C64-4B4D-9FF3-2324AF6757C7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49" name="グループ化 48">
            <a:extLst>
              <a:ext uri="{FF2B5EF4-FFF2-40B4-BE49-F238E27FC236}">
                <a16:creationId xmlns:a16="http://schemas.microsoft.com/office/drawing/2014/main" id="{5C8A0F68-4C45-4382-8067-8F71AFB2A949}"/>
              </a:ext>
            </a:extLst>
          </p:cNvPr>
          <p:cNvGrpSpPr/>
          <p:nvPr/>
        </p:nvGrpSpPr>
        <p:grpSpPr>
          <a:xfrm>
            <a:off x="4725812" y="6210609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50" name="四角形: 上の 2 つの角を丸める 49">
              <a:extLst>
                <a:ext uri="{FF2B5EF4-FFF2-40B4-BE49-F238E27FC236}">
                  <a16:creationId xmlns:a16="http://schemas.microsoft.com/office/drawing/2014/main" id="{2692723D-7002-48BB-85DF-3E53ABAB38AE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東近江市</a:t>
              </a:r>
            </a:p>
          </p:txBody>
        </p:sp>
        <p:sp>
          <p:nvSpPr>
            <p:cNvPr id="51" name="四角形: 上の 2 つの角を丸める 50">
              <a:extLst>
                <a:ext uri="{FF2B5EF4-FFF2-40B4-BE49-F238E27FC236}">
                  <a16:creationId xmlns:a16="http://schemas.microsoft.com/office/drawing/2014/main" id="{B1E8A1C7-E04C-4261-A130-996FDBCB27A3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52" name="グループ化 51">
            <a:extLst>
              <a:ext uri="{FF2B5EF4-FFF2-40B4-BE49-F238E27FC236}">
                <a16:creationId xmlns:a16="http://schemas.microsoft.com/office/drawing/2014/main" id="{21215091-C93F-43E5-B281-D62D9DFA7845}"/>
              </a:ext>
            </a:extLst>
          </p:cNvPr>
          <p:cNvGrpSpPr/>
          <p:nvPr/>
        </p:nvGrpSpPr>
        <p:grpSpPr>
          <a:xfrm>
            <a:off x="3294651" y="7325503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53" name="四角形: 上の 2 つの角を丸める 52">
              <a:extLst>
                <a:ext uri="{FF2B5EF4-FFF2-40B4-BE49-F238E27FC236}">
                  <a16:creationId xmlns:a16="http://schemas.microsoft.com/office/drawing/2014/main" id="{839C991F-2842-45F8-9844-96A751E17280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湖南市</a:t>
              </a:r>
            </a:p>
          </p:txBody>
        </p:sp>
        <p:sp>
          <p:nvSpPr>
            <p:cNvPr id="54" name="四角形: 上の 2 つの角を丸める 53">
              <a:extLst>
                <a:ext uri="{FF2B5EF4-FFF2-40B4-BE49-F238E27FC236}">
                  <a16:creationId xmlns:a16="http://schemas.microsoft.com/office/drawing/2014/main" id="{604BB688-4243-4420-9F2A-F3437A7E74D6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55" name="グループ化 54">
            <a:extLst>
              <a:ext uri="{FF2B5EF4-FFF2-40B4-BE49-F238E27FC236}">
                <a16:creationId xmlns:a16="http://schemas.microsoft.com/office/drawing/2014/main" id="{5FE12429-B98E-4767-8597-B9E218EC72E2}"/>
              </a:ext>
            </a:extLst>
          </p:cNvPr>
          <p:cNvGrpSpPr/>
          <p:nvPr/>
        </p:nvGrpSpPr>
        <p:grpSpPr>
          <a:xfrm>
            <a:off x="2538747" y="7325503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56" name="四角形: 上の 2 つの角を丸める 55">
              <a:extLst>
                <a:ext uri="{FF2B5EF4-FFF2-40B4-BE49-F238E27FC236}">
                  <a16:creationId xmlns:a16="http://schemas.microsoft.com/office/drawing/2014/main" id="{C386B6B0-B47E-483A-B3E0-096F09212BC9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栗東市</a:t>
              </a:r>
            </a:p>
          </p:txBody>
        </p:sp>
        <p:sp>
          <p:nvSpPr>
            <p:cNvPr id="57" name="四角形: 上の 2 つの角を丸める 56">
              <a:extLst>
                <a:ext uri="{FF2B5EF4-FFF2-40B4-BE49-F238E27FC236}">
                  <a16:creationId xmlns:a16="http://schemas.microsoft.com/office/drawing/2014/main" id="{14787F48-51A9-4A66-96A4-475371A292B2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58" name="グループ化 57">
            <a:extLst>
              <a:ext uri="{FF2B5EF4-FFF2-40B4-BE49-F238E27FC236}">
                <a16:creationId xmlns:a16="http://schemas.microsoft.com/office/drawing/2014/main" id="{31D79008-835F-4C73-85EC-E99E382247E0}"/>
              </a:ext>
            </a:extLst>
          </p:cNvPr>
          <p:cNvGrpSpPr/>
          <p:nvPr/>
        </p:nvGrpSpPr>
        <p:grpSpPr>
          <a:xfrm>
            <a:off x="1782843" y="7325503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59" name="四角形: 上の 2 つの角を丸める 58">
              <a:extLst>
                <a:ext uri="{FF2B5EF4-FFF2-40B4-BE49-F238E27FC236}">
                  <a16:creationId xmlns:a16="http://schemas.microsoft.com/office/drawing/2014/main" id="{46FBE3CF-D007-4946-A033-EF30488DE003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草津市</a:t>
              </a:r>
            </a:p>
          </p:txBody>
        </p:sp>
        <p:sp>
          <p:nvSpPr>
            <p:cNvPr id="60" name="四角形: 上の 2 つの角を丸める 59">
              <a:extLst>
                <a:ext uri="{FF2B5EF4-FFF2-40B4-BE49-F238E27FC236}">
                  <a16:creationId xmlns:a16="http://schemas.microsoft.com/office/drawing/2014/main" id="{7A8F25F3-BCBB-486F-864E-66DAD0CCBC31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61" name="グループ化 60">
            <a:extLst>
              <a:ext uri="{FF2B5EF4-FFF2-40B4-BE49-F238E27FC236}">
                <a16:creationId xmlns:a16="http://schemas.microsoft.com/office/drawing/2014/main" id="{CB425D6F-0B05-4345-A047-74F8E9E157B2}"/>
              </a:ext>
            </a:extLst>
          </p:cNvPr>
          <p:cNvGrpSpPr/>
          <p:nvPr/>
        </p:nvGrpSpPr>
        <p:grpSpPr>
          <a:xfrm>
            <a:off x="3367803" y="6691519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62" name="四角形: 上の 2 つの角を丸める 61">
              <a:extLst>
                <a:ext uri="{FF2B5EF4-FFF2-40B4-BE49-F238E27FC236}">
                  <a16:creationId xmlns:a16="http://schemas.microsoft.com/office/drawing/2014/main" id="{ED79B803-BC36-41A9-9376-033862586659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竜王町</a:t>
              </a:r>
            </a:p>
          </p:txBody>
        </p:sp>
        <p:sp>
          <p:nvSpPr>
            <p:cNvPr id="63" name="四角形: 上の 2 つの角を丸める 62">
              <a:extLst>
                <a:ext uri="{FF2B5EF4-FFF2-40B4-BE49-F238E27FC236}">
                  <a16:creationId xmlns:a16="http://schemas.microsoft.com/office/drawing/2014/main" id="{1EC68668-AA2C-40D7-AB95-5271A2DD5110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64" name="グループ化 63">
            <a:extLst>
              <a:ext uri="{FF2B5EF4-FFF2-40B4-BE49-F238E27FC236}">
                <a16:creationId xmlns:a16="http://schemas.microsoft.com/office/drawing/2014/main" id="{FB85F4A0-E6AD-45F6-AB12-CBA1627E25A9}"/>
              </a:ext>
            </a:extLst>
          </p:cNvPr>
          <p:cNvGrpSpPr/>
          <p:nvPr/>
        </p:nvGrpSpPr>
        <p:grpSpPr>
          <a:xfrm>
            <a:off x="2611899" y="6691519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65" name="四角形: 上の 2 つの角を丸める 64">
              <a:extLst>
                <a:ext uri="{FF2B5EF4-FFF2-40B4-BE49-F238E27FC236}">
                  <a16:creationId xmlns:a16="http://schemas.microsoft.com/office/drawing/2014/main" id="{B88AB5DD-835D-4499-BFC0-E3FED8FA9F85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野洲市</a:t>
              </a:r>
            </a:p>
          </p:txBody>
        </p:sp>
        <p:sp>
          <p:nvSpPr>
            <p:cNvPr id="66" name="四角形: 上の 2 つの角を丸める 65">
              <a:extLst>
                <a:ext uri="{FF2B5EF4-FFF2-40B4-BE49-F238E27FC236}">
                  <a16:creationId xmlns:a16="http://schemas.microsoft.com/office/drawing/2014/main" id="{D6F6A65B-864E-4DD7-9A4D-73AB5152800A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67" name="グループ化 66">
            <a:extLst>
              <a:ext uri="{FF2B5EF4-FFF2-40B4-BE49-F238E27FC236}">
                <a16:creationId xmlns:a16="http://schemas.microsoft.com/office/drawing/2014/main" id="{CB98F1EF-A1B1-44F7-915F-D6A68EF5DC3B}"/>
              </a:ext>
            </a:extLst>
          </p:cNvPr>
          <p:cNvGrpSpPr/>
          <p:nvPr/>
        </p:nvGrpSpPr>
        <p:grpSpPr>
          <a:xfrm>
            <a:off x="1855995" y="6691519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68" name="四角形: 上の 2 つの角を丸める 67">
              <a:extLst>
                <a:ext uri="{FF2B5EF4-FFF2-40B4-BE49-F238E27FC236}">
                  <a16:creationId xmlns:a16="http://schemas.microsoft.com/office/drawing/2014/main" id="{457332FC-B34C-4360-92EF-9961B81D9B3C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守山市</a:t>
              </a:r>
            </a:p>
          </p:txBody>
        </p:sp>
        <p:sp>
          <p:nvSpPr>
            <p:cNvPr id="69" name="四角形: 上の 2 つの角を丸める 68">
              <a:extLst>
                <a:ext uri="{FF2B5EF4-FFF2-40B4-BE49-F238E27FC236}">
                  <a16:creationId xmlns:a16="http://schemas.microsoft.com/office/drawing/2014/main" id="{0E731755-A0A1-430E-811E-36C0C8431C66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70" name="グループ化 69">
            <a:extLst>
              <a:ext uri="{FF2B5EF4-FFF2-40B4-BE49-F238E27FC236}">
                <a16:creationId xmlns:a16="http://schemas.microsoft.com/office/drawing/2014/main" id="{B40622A1-1FFD-4FDF-8CB7-5F34F8159736}"/>
              </a:ext>
            </a:extLst>
          </p:cNvPr>
          <p:cNvGrpSpPr/>
          <p:nvPr/>
        </p:nvGrpSpPr>
        <p:grpSpPr>
          <a:xfrm>
            <a:off x="3136155" y="5789311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71" name="四角形: 上の 2 つの角を丸める 70">
              <a:extLst>
                <a:ext uri="{FF2B5EF4-FFF2-40B4-BE49-F238E27FC236}">
                  <a16:creationId xmlns:a16="http://schemas.microsoft.com/office/drawing/2014/main" id="{5011F529-CC3E-43A3-90C5-E1D8FD5D00C7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近江八幡市</a:t>
              </a:r>
            </a:p>
          </p:txBody>
        </p:sp>
        <p:sp>
          <p:nvSpPr>
            <p:cNvPr id="72" name="四角形: 上の 2 つの角を丸める 71">
              <a:extLst>
                <a:ext uri="{FF2B5EF4-FFF2-40B4-BE49-F238E27FC236}">
                  <a16:creationId xmlns:a16="http://schemas.microsoft.com/office/drawing/2014/main" id="{23D804F2-848C-4F9C-BBCD-046C11810EA8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73" name="グループ化 72">
            <a:extLst>
              <a:ext uri="{FF2B5EF4-FFF2-40B4-BE49-F238E27FC236}">
                <a16:creationId xmlns:a16="http://schemas.microsoft.com/office/drawing/2014/main" id="{52A747D1-A956-49D4-B626-A10AC8504AD6}"/>
              </a:ext>
            </a:extLst>
          </p:cNvPr>
          <p:cNvGrpSpPr/>
          <p:nvPr/>
        </p:nvGrpSpPr>
        <p:grpSpPr>
          <a:xfrm>
            <a:off x="4244667" y="4580087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74" name="四角形: 上の 2 つの角を丸める 73">
              <a:extLst>
                <a:ext uri="{FF2B5EF4-FFF2-40B4-BE49-F238E27FC236}">
                  <a16:creationId xmlns:a16="http://schemas.microsoft.com/office/drawing/2014/main" id="{8ECE5EB5-DBEB-42A9-9997-DD3D77599573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彦根市</a:t>
              </a:r>
            </a:p>
          </p:txBody>
        </p:sp>
        <p:sp>
          <p:nvSpPr>
            <p:cNvPr id="75" name="四角形: 上の 2 つの角を丸める 74">
              <a:extLst>
                <a:ext uri="{FF2B5EF4-FFF2-40B4-BE49-F238E27FC236}">
                  <a16:creationId xmlns:a16="http://schemas.microsoft.com/office/drawing/2014/main" id="{A3DBFC68-FD50-4A5F-ACD2-6109B1332A50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76" name="グループ化 75">
            <a:extLst>
              <a:ext uri="{FF2B5EF4-FFF2-40B4-BE49-F238E27FC236}">
                <a16:creationId xmlns:a16="http://schemas.microsoft.com/office/drawing/2014/main" id="{851242F3-5D06-4A01-8CAF-0D7F34095A01}"/>
              </a:ext>
            </a:extLst>
          </p:cNvPr>
          <p:cNvGrpSpPr/>
          <p:nvPr/>
        </p:nvGrpSpPr>
        <p:grpSpPr>
          <a:xfrm>
            <a:off x="5396212" y="4628386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77" name="四角形: 上の 2 つの角を丸める 76">
              <a:extLst>
                <a:ext uri="{FF2B5EF4-FFF2-40B4-BE49-F238E27FC236}">
                  <a16:creationId xmlns:a16="http://schemas.microsoft.com/office/drawing/2014/main" id="{3B62909A-AD51-441E-B5FA-870B129394E4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多賀町</a:t>
              </a:r>
            </a:p>
          </p:txBody>
        </p:sp>
        <p:sp>
          <p:nvSpPr>
            <p:cNvPr id="78" name="四角形: 上の 2 つの角を丸める 77">
              <a:extLst>
                <a:ext uri="{FF2B5EF4-FFF2-40B4-BE49-F238E27FC236}">
                  <a16:creationId xmlns:a16="http://schemas.microsoft.com/office/drawing/2014/main" id="{9A6A22CA-9482-494E-9AD0-D2A16479D3AC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79" name="グループ化 78">
            <a:extLst>
              <a:ext uri="{FF2B5EF4-FFF2-40B4-BE49-F238E27FC236}">
                <a16:creationId xmlns:a16="http://schemas.microsoft.com/office/drawing/2014/main" id="{74E752DE-C12E-4C8A-9511-F41B0BE28144}"/>
              </a:ext>
            </a:extLst>
          </p:cNvPr>
          <p:cNvGrpSpPr/>
          <p:nvPr/>
        </p:nvGrpSpPr>
        <p:grpSpPr>
          <a:xfrm>
            <a:off x="4262516" y="5661969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80" name="四角形: 上の 2 つの角を丸める 79">
              <a:extLst>
                <a:ext uri="{FF2B5EF4-FFF2-40B4-BE49-F238E27FC236}">
                  <a16:creationId xmlns:a16="http://schemas.microsoft.com/office/drawing/2014/main" id="{AE6BD60B-155A-446F-9AA1-599C3434C0AC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愛荘町</a:t>
              </a:r>
            </a:p>
          </p:txBody>
        </p:sp>
        <p:sp>
          <p:nvSpPr>
            <p:cNvPr id="81" name="四角形: 上の 2 つの角を丸める 80">
              <a:extLst>
                <a:ext uri="{FF2B5EF4-FFF2-40B4-BE49-F238E27FC236}">
                  <a16:creationId xmlns:a16="http://schemas.microsoft.com/office/drawing/2014/main" id="{A1A680FD-8B26-4A47-814C-F2764918F7BA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82" name="グループ化 81">
            <a:extLst>
              <a:ext uri="{FF2B5EF4-FFF2-40B4-BE49-F238E27FC236}">
                <a16:creationId xmlns:a16="http://schemas.microsoft.com/office/drawing/2014/main" id="{D99E1E71-5399-414C-AD77-1629829F555F}"/>
              </a:ext>
            </a:extLst>
          </p:cNvPr>
          <p:cNvGrpSpPr/>
          <p:nvPr/>
        </p:nvGrpSpPr>
        <p:grpSpPr>
          <a:xfrm>
            <a:off x="4672662" y="5126731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83" name="四角形: 上の 2 つの角を丸める 82">
              <a:extLst>
                <a:ext uri="{FF2B5EF4-FFF2-40B4-BE49-F238E27FC236}">
                  <a16:creationId xmlns:a16="http://schemas.microsoft.com/office/drawing/2014/main" id="{2CA083DD-64F7-43AA-9AC0-A593C9F4F216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甲良町</a:t>
              </a:r>
            </a:p>
          </p:txBody>
        </p:sp>
        <p:sp>
          <p:nvSpPr>
            <p:cNvPr id="84" name="四角形: 上の 2 つの角を丸める 83">
              <a:extLst>
                <a:ext uri="{FF2B5EF4-FFF2-40B4-BE49-F238E27FC236}">
                  <a16:creationId xmlns:a16="http://schemas.microsoft.com/office/drawing/2014/main" id="{B4D8A9A3-D558-453E-A5CB-6E32D649FB6D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85" name="グループ化 84">
            <a:extLst>
              <a:ext uri="{FF2B5EF4-FFF2-40B4-BE49-F238E27FC236}">
                <a16:creationId xmlns:a16="http://schemas.microsoft.com/office/drawing/2014/main" id="{44E31E8E-A37D-4213-959E-ACC12A2B1D38}"/>
              </a:ext>
            </a:extLst>
          </p:cNvPr>
          <p:cNvGrpSpPr/>
          <p:nvPr/>
        </p:nvGrpSpPr>
        <p:grpSpPr>
          <a:xfrm>
            <a:off x="3892374" y="5126731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86" name="四角形: 上の 2 つの角を丸める 85">
              <a:extLst>
                <a:ext uri="{FF2B5EF4-FFF2-40B4-BE49-F238E27FC236}">
                  <a16:creationId xmlns:a16="http://schemas.microsoft.com/office/drawing/2014/main" id="{F186E149-02D0-403B-A69B-EACC8426154C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豊郷町</a:t>
              </a:r>
            </a:p>
          </p:txBody>
        </p:sp>
        <p:sp>
          <p:nvSpPr>
            <p:cNvPr id="87" name="四角形: 上の 2 つの角を丸める 86">
              <a:extLst>
                <a:ext uri="{FF2B5EF4-FFF2-40B4-BE49-F238E27FC236}">
                  <a16:creationId xmlns:a16="http://schemas.microsoft.com/office/drawing/2014/main" id="{8E75F377-3066-4A2A-BEE2-9C3F629026D6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2708684750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​​テーマ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>
        <a:solidFill>
          <a:schemeClr val="tx2">
            <a:lumMod val="20000"/>
            <a:lumOff val="80000"/>
          </a:schemeClr>
        </a:solidFill>
        <a:ln w="38100">
          <a:solidFill>
            <a:srgbClr val="00B0F0"/>
          </a:solidFill>
        </a:ln>
      </a:spPr>
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<a:prstTxWarp prst="textNoShape">
          <a:avLst/>
        </a:prstTxWarp>
        <a:noAutofit/>
      </a:bodyPr>
      <a:lstStyle>
        <a:defPPr algn="ctr">
          <a:defRPr kumimoji="1"/>
        </a:defPPr>
      </a:lstStyle>
      <a:style>
        <a:lnRef idx="2">
          <a:schemeClr val="accent1">
            <a:shade val="50000"/>
          </a:schemeClr>
        </a:lnRef>
        <a:fillRef idx="1">
          <a:schemeClr val="accent1"/>
        </a:fillRef>
        <a:effectRef idx="0">
          <a:schemeClr val="accent1"/>
        </a:effectRef>
        <a:fontRef idx="minor">
          <a:schemeClr val="lt1"/>
        </a:fontRef>
      </a:style>
    </a:sp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1592</TotalTime>
  <Words>204</Words>
  <Application>Microsoft Office PowerPoint</Application>
  <PresentationFormat>A4 210 x 297 mm</PresentationFormat>
  <Paragraphs>168</Paragraphs>
  <Slides>4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3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4</vt:i4>
      </vt:variant>
    </vt:vector>
  </HeadingPairs>
  <TitlesOfParts>
    <vt:vector size="8" baseType="lpstr">
      <vt:lpstr>メイリオ</vt:lpstr>
      <vt:lpstr>Arial</vt:lpstr>
      <vt:lpstr>Calibri</vt:lpstr>
      <vt:lpstr>Office ​​テーマ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</vt:vector>
  </TitlesOfParts>
  <Manager>digipot.net</Manager>
  <Company>digipot.net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dmap024_滋賀県の市町村別の数値入力データマップ</dc:title>
  <dc:subject>dmap024_滋賀県の市町村別の数値入力データマップ</dc:subject>
  <dc:creator>でじけろお</dc:creator>
  <cp:revision>1</cp:revision>
  <dcterms:created xsi:type="dcterms:W3CDTF">2011-09-01T12:09:10Z</dcterms:created>
  <dcterms:modified xsi:type="dcterms:W3CDTF">2022-04-10T16:40:43Z</dcterms:modified>
  <cp:version>1</cp:version>
</cp:coreProperties>
</file>

<file path=docProps/thumbnail.jpeg>
</file>